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ần giới thiệu" id="{9DAB83ED-CEB5-4223-AECF-D551A4046575}">
          <p14:sldIdLst>
            <p14:sldId id="256"/>
            <p14:sldId id="257"/>
          </p14:sldIdLst>
        </p14:section>
        <p14:section name="Phần 1" id="{8EFA4636-8031-4D6A-81E0-9FAF6707E48B}">
          <p14:sldIdLst>
            <p14:sldId id="258"/>
          </p14:sldIdLst>
        </p14:section>
        <p14:section name="Phần 2" id="{F5852B02-8977-4FBB-9638-344E281E856A}">
          <p14:sldIdLst>
            <p14:sldId id="259"/>
          </p14:sldIdLst>
        </p14:section>
        <p14:section name="Phần 3" id="{57E48ED3-4707-43BB-AA3C-1801E5F94F47}">
          <p14:sldIdLst>
            <p14:sldId id="271"/>
            <p14:sldId id="272"/>
            <p14:sldId id="273"/>
          </p14:sldIdLst>
        </p14:section>
        <p14:section name="Phần 4" id="{60EE271E-ADE2-451C-B1B2-45CFE84146C9}">
          <p14:sldIdLst>
            <p14:sldId id="274"/>
            <p14:sldId id="275"/>
            <p14:sldId id="276"/>
          </p14:sldIdLst>
        </p14:section>
        <p14:section name="Phần 5" id="{C4FF72D3-8AE2-4DDB-B714-3557EA340627}">
          <p14:sldIdLst>
            <p14:sldId id="277"/>
            <p14:sldId id="278"/>
            <p14:sldId id="279"/>
            <p14:sldId id="280"/>
            <p14:sldId id="281"/>
            <p14:sldId id="282"/>
            <p14:sldId id="283"/>
          </p14:sldIdLst>
        </p14:section>
        <p14:section name="Phần 6" id="{5229CE27-5357-4E6F-AE83-08249B2C5C1B}">
          <p14:sldIdLst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30E311-3EC5-4EA4-9119-630F7F098399}" type="doc">
      <dgm:prSet loTypeId="urn:microsoft.com/office/officeart/2005/8/layout/vList6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D3862C76-81CB-4AF0-8E10-710969F6CC54}">
      <dgm:prSet phldrT="[Text]"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204451-EC54-434E-ADB0-EB408FDE7F37}" type="parTrans" cxnId="{1348CA69-6F7E-4305-839D-72EDDAFDEC1C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90BC48-CCCA-4DEC-9C6A-FC39F1EF1222}" type="sibTrans" cxnId="{1348CA69-6F7E-4305-839D-72EDDAFDEC1C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D15A76-6332-4D6D-8C6E-6FBB3BD28715}">
      <dgm:prSet phldrT="[Text]"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DFFCB1-CF33-4133-9568-216387447B76}" type="parTrans" cxnId="{F829FF24-F67B-47C8-83FF-53AC76CFF74D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87456B-018E-4576-A671-C7E9AA915832}" type="sibTrans" cxnId="{F829FF24-F67B-47C8-83FF-53AC76CFF74D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8EC031-6AFD-4FB4-A593-379F2D80BCD3}">
      <dgm:prSet phldrT="[Text]"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71B15D-FC79-48DA-A9E3-DE079276A71D}" type="parTrans" cxnId="{B4646CF1-49B2-47B1-82D5-ECAE5CB1C956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AC571A-D3EC-42D9-800D-A95FC2BAFFDC}" type="sibTrans" cxnId="{B4646CF1-49B2-47B1-82D5-ECAE5CB1C956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7D4066-D83B-4539-95B9-7E50BD4F6A5F}">
      <dgm:prSet phldrT="[Text]"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8F9D63-7CF3-4F77-929D-3CFDD93F0D4D}" type="parTrans" cxnId="{447032F6-82DE-48F6-83A6-CDCE57CBB967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A0D104-AC91-4D55-AF90-E4D938083213}" type="sibTrans" cxnId="{447032F6-82DE-48F6-83A6-CDCE57CBB967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05B03E-1978-48E3-A4AC-0CF86C8516EA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F0E268-5D2C-411A-9DD6-7A2C8C38E491}" type="parTrans" cxnId="{BEDC5E4F-CE51-4A21-AB5F-CB896C06F4AF}">
      <dgm:prSet/>
      <dgm:spPr/>
      <dgm:t>
        <a:bodyPr/>
        <a:lstStyle/>
        <a:p>
          <a:endParaRPr lang="en-US" sz="2600"/>
        </a:p>
      </dgm:t>
    </dgm:pt>
    <dgm:pt modelId="{EFED8942-5C1E-427B-BBE3-292425A95D11}" type="sibTrans" cxnId="{BEDC5E4F-CE51-4A21-AB5F-CB896C06F4AF}">
      <dgm:prSet/>
      <dgm:spPr/>
      <dgm:t>
        <a:bodyPr/>
        <a:lstStyle/>
        <a:p>
          <a:endParaRPr lang="en-US" sz="2600"/>
        </a:p>
      </dgm:t>
    </dgm:pt>
    <dgm:pt modelId="{B98ED6CA-FCD3-4EA0-92A6-AF0863F80B39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Tại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sao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tham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chiếu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AC8976-2508-4A97-A9ED-DB860282D386}" type="parTrans" cxnId="{6A2DA436-CD16-496E-A81F-E0B66AF891BA}">
      <dgm:prSet/>
      <dgm:spPr/>
      <dgm:t>
        <a:bodyPr/>
        <a:lstStyle/>
        <a:p>
          <a:endParaRPr lang="en-US" sz="2600"/>
        </a:p>
      </dgm:t>
    </dgm:pt>
    <dgm:pt modelId="{8456D515-D071-485D-939B-3AE1617C2418}" type="sibTrans" cxnId="{6A2DA436-CD16-496E-A81F-E0B66AF891BA}">
      <dgm:prSet/>
      <dgm:spPr/>
      <dgm:t>
        <a:bodyPr/>
        <a:lstStyle/>
        <a:p>
          <a:endParaRPr lang="en-US" sz="2600"/>
        </a:p>
      </dgm:t>
    </dgm:pt>
    <dgm:pt modelId="{E6502CF0-370C-48A0-81A5-7711F4398821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hộp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bản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F55CB9-D8CC-44AA-8C76-5C068ABA2714}" type="parTrans" cxnId="{B9BD0617-3B68-4D72-8B30-2D96DB3CB12C}">
      <dgm:prSet/>
      <dgm:spPr/>
      <dgm:t>
        <a:bodyPr/>
        <a:lstStyle/>
        <a:p>
          <a:endParaRPr lang="en-US" sz="2600"/>
        </a:p>
      </dgm:t>
    </dgm:pt>
    <dgm:pt modelId="{5911B5D4-8127-488A-8AF2-386F6FA00F02}" type="sibTrans" cxnId="{B9BD0617-3B68-4D72-8B30-2D96DB3CB12C}">
      <dgm:prSet/>
      <dgm:spPr/>
      <dgm:t>
        <a:bodyPr/>
        <a:lstStyle/>
        <a:p>
          <a:endParaRPr lang="en-US" sz="2600"/>
        </a:p>
      </dgm:t>
    </dgm:pt>
    <dgm:pt modelId="{A7829C7C-2681-4E58-A622-F2734270DCFC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phụ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Captions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A96B39-5672-4CB0-B948-4AB374DC79A7}" type="parTrans" cxnId="{0017BEA2-4C59-4FB3-A117-79D2D7FF2757}">
      <dgm:prSet/>
      <dgm:spPr/>
      <dgm:t>
        <a:bodyPr/>
        <a:lstStyle/>
        <a:p>
          <a:endParaRPr lang="en-US" sz="2600"/>
        </a:p>
      </dgm:t>
    </dgm:pt>
    <dgm:pt modelId="{89AD17B2-BD15-461A-B183-48AB31A403D9}" type="sibTrans" cxnId="{0017BEA2-4C59-4FB3-A117-79D2D7FF2757}">
      <dgm:prSet/>
      <dgm:spPr/>
      <dgm:t>
        <a:bodyPr/>
        <a:lstStyle/>
        <a:p>
          <a:endParaRPr lang="en-US" sz="2600"/>
        </a:p>
      </dgm:t>
    </dgm:pt>
    <dgm:pt modelId="{0CB7C2A0-2EB0-4DE2-BA98-93553915F045}">
      <dgm:prSet custT="1"/>
      <dgm:spPr/>
      <dgm:t>
        <a:bodyPr anchor="ctr"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A5970F-591D-4EEA-9C4A-818B3B4CB7C4}" type="parTrans" cxnId="{816E80EF-5D2A-4FEA-A7EB-5BE0F13876E1}">
      <dgm:prSet/>
      <dgm:spPr/>
      <dgm:t>
        <a:bodyPr/>
        <a:lstStyle/>
        <a:p>
          <a:endParaRPr lang="en-US" sz="2600"/>
        </a:p>
      </dgm:t>
    </dgm:pt>
    <dgm:pt modelId="{A833C87B-D0D9-4111-AD62-C2CC2DCF556F}" type="sibTrans" cxnId="{816E80EF-5D2A-4FEA-A7EB-5BE0F13876E1}">
      <dgm:prSet/>
      <dgm:spPr/>
      <dgm:t>
        <a:bodyPr/>
        <a:lstStyle/>
        <a:p>
          <a:endParaRPr lang="en-US" sz="2600"/>
        </a:p>
      </dgm:t>
    </dgm:pt>
    <dgm:pt modelId="{ABD44260-069F-4E25-97B0-0C532F997C38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Footnotes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Endnotes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1D145F-4C16-489D-9727-298F20AB8D9E}" type="parTrans" cxnId="{226305B6-9861-4C4E-A4F0-26E59C1A23B3}">
      <dgm:prSet/>
      <dgm:spPr/>
      <dgm:t>
        <a:bodyPr/>
        <a:lstStyle/>
        <a:p>
          <a:endParaRPr lang="en-US" sz="2600"/>
        </a:p>
      </dgm:t>
    </dgm:pt>
    <dgm:pt modelId="{644BCFA9-1C64-43F1-8E90-F09DC2240B36}" type="sibTrans" cxnId="{226305B6-9861-4C4E-A4F0-26E59C1A23B3}">
      <dgm:prSet/>
      <dgm:spPr/>
      <dgm:t>
        <a:bodyPr/>
        <a:lstStyle/>
        <a:p>
          <a:endParaRPr lang="en-US" sz="2600"/>
        </a:p>
      </dgm:t>
    </dgm:pt>
    <dgm:pt modelId="{0CCF85B6-80F0-4520-ABA1-0636827A14FB}">
      <dgm:prSet custT="1"/>
      <dgm:spPr/>
      <dgm:t>
        <a:bodyPr anchor="ctr"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8BD380-8536-41BD-8DA1-1D032CDA8E1D}" type="parTrans" cxnId="{F3B4CA85-D274-4258-A29A-0ADDF86EC7AA}">
      <dgm:prSet/>
      <dgm:spPr/>
      <dgm:t>
        <a:bodyPr/>
        <a:lstStyle/>
        <a:p>
          <a:endParaRPr lang="en-US"/>
        </a:p>
      </dgm:t>
    </dgm:pt>
    <dgm:pt modelId="{4E55B995-A5BB-46A6-A91C-A9A364E74196}" type="sibTrans" cxnId="{F3B4CA85-D274-4258-A29A-0ADDF86EC7AA}">
      <dgm:prSet/>
      <dgm:spPr/>
      <dgm:t>
        <a:bodyPr/>
        <a:lstStyle/>
        <a:p>
          <a:endParaRPr lang="en-US"/>
        </a:p>
      </dgm:t>
    </dgm:pt>
    <dgm:pt modelId="{C2D621ED-2BD7-42D8-944D-CA70CDE328B9}">
      <dgm:prSet custT="1"/>
      <dgm:spPr/>
      <dgm:t>
        <a:bodyPr anchor="ctr"/>
        <a:lstStyle/>
        <a:p>
          <a:r>
            <a:rPr lang="fr-FR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Chèn</a:t>
          </a:r>
          <a:r>
            <a:rPr lang="fr-FR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fr-FR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nguồn</a:t>
          </a:r>
          <a:r>
            <a:rPr lang="fr-FR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trích</a:t>
          </a:r>
          <a:r>
            <a:rPr lang="fr-FR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dẫn</a:t>
          </a:r>
          <a:r>
            <a:rPr lang="fr-FR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(Citation Sources)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13EC9D-D3A8-464F-AE72-F1DF520BC0ED}" type="parTrans" cxnId="{92FF6935-7218-4E16-8FD5-E0D99E5C6C5A}">
      <dgm:prSet/>
      <dgm:spPr/>
      <dgm:t>
        <a:bodyPr/>
        <a:lstStyle/>
        <a:p>
          <a:endParaRPr lang="en-US"/>
        </a:p>
      </dgm:t>
    </dgm:pt>
    <dgm:pt modelId="{AEF53942-BF0C-4B38-876A-918F103C3F4D}" type="sibTrans" cxnId="{92FF6935-7218-4E16-8FD5-E0D99E5C6C5A}">
      <dgm:prSet/>
      <dgm:spPr/>
      <dgm:t>
        <a:bodyPr/>
        <a:lstStyle/>
        <a:p>
          <a:endParaRPr lang="en-US"/>
        </a:p>
      </dgm:t>
    </dgm:pt>
    <dgm:pt modelId="{C7FCA99D-86B9-4352-9213-2FB0ECF0628B}" type="pres">
      <dgm:prSet presAssocID="{EA30E311-3EC5-4EA4-9119-630F7F09839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9FA88BB-5ECB-4CFC-A681-02112C1CE16C}" type="pres">
      <dgm:prSet presAssocID="{D3862C76-81CB-4AF0-8E10-710969F6CC54}" presName="linNode" presStyleCnt="0"/>
      <dgm:spPr/>
    </dgm:pt>
    <dgm:pt modelId="{20E09EA1-CDA3-40EE-BCA8-B0E5DC34AC9C}" type="pres">
      <dgm:prSet presAssocID="{D3862C76-81CB-4AF0-8E10-710969F6CC54}" presName="parentShp" presStyleLbl="node1" presStyleIdx="0" presStyleCnt="6" custScaleX="25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5ED186-6D4A-4C96-BBD1-7D9DF1EAFD50}" type="pres">
      <dgm:prSet presAssocID="{D3862C76-81CB-4AF0-8E10-710969F6CC54}" presName="childShp" presStyleLbl="bgAccFollowNode1" presStyleIdx="0" presStyleCnt="6" custScaleX="1177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2A22F-C6FF-4DD5-98EE-93E1757ADE36}" type="pres">
      <dgm:prSet presAssocID="{D090BC48-CCCA-4DEC-9C6A-FC39F1EF1222}" presName="spacing" presStyleCnt="0"/>
      <dgm:spPr/>
    </dgm:pt>
    <dgm:pt modelId="{64D70FC8-1D68-46B2-8A2E-8D1C0C0901DB}" type="pres">
      <dgm:prSet presAssocID="{48D15A76-6332-4D6D-8C6E-6FBB3BD28715}" presName="linNode" presStyleCnt="0"/>
      <dgm:spPr/>
    </dgm:pt>
    <dgm:pt modelId="{C4A8337B-973E-4211-A1BC-434C076692C0}" type="pres">
      <dgm:prSet presAssocID="{48D15A76-6332-4D6D-8C6E-6FBB3BD28715}" presName="parentShp" presStyleLbl="node1" presStyleIdx="1" presStyleCnt="6" custScaleX="25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34942-16D9-4968-B8C6-927DB7D64D9C}" type="pres">
      <dgm:prSet presAssocID="{48D15A76-6332-4D6D-8C6E-6FBB3BD28715}" presName="childShp" presStyleLbl="bgAccFollowNode1" presStyleIdx="1" presStyleCnt="6" custScaleX="1177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73B59-42B7-4CB5-BBC2-5C87C0142357}" type="pres">
      <dgm:prSet presAssocID="{6B87456B-018E-4576-A671-C7E9AA915832}" presName="spacing" presStyleCnt="0"/>
      <dgm:spPr/>
    </dgm:pt>
    <dgm:pt modelId="{8B53C0F2-E176-4E3C-BAAA-2F9E49C5AD75}" type="pres">
      <dgm:prSet presAssocID="{9F8EC031-6AFD-4FB4-A593-379F2D80BCD3}" presName="linNode" presStyleCnt="0"/>
      <dgm:spPr/>
    </dgm:pt>
    <dgm:pt modelId="{C4BE91D6-1EE0-4E4D-BB69-9D57C2B1C5BB}" type="pres">
      <dgm:prSet presAssocID="{9F8EC031-6AFD-4FB4-A593-379F2D80BCD3}" presName="parentShp" presStyleLbl="node1" presStyleIdx="2" presStyleCnt="6" custScaleX="25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1AA31-A224-4AD6-B808-B71955D10EF6}" type="pres">
      <dgm:prSet presAssocID="{9F8EC031-6AFD-4FB4-A593-379F2D80BCD3}" presName="childShp" presStyleLbl="bgAccFollowNode1" presStyleIdx="2" presStyleCnt="6" custScaleX="1177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8EB1C5-3182-406C-ABDB-80715D6E9C5C}" type="pres">
      <dgm:prSet presAssocID="{46AC571A-D3EC-42D9-800D-A95FC2BAFFDC}" presName="spacing" presStyleCnt="0"/>
      <dgm:spPr/>
    </dgm:pt>
    <dgm:pt modelId="{623227EE-3D3B-499B-AB84-F37C6432D2BB}" type="pres">
      <dgm:prSet presAssocID="{347D4066-D83B-4539-95B9-7E50BD4F6A5F}" presName="linNode" presStyleCnt="0"/>
      <dgm:spPr/>
    </dgm:pt>
    <dgm:pt modelId="{B4F9914A-D54A-42AB-920D-076CA96B9965}" type="pres">
      <dgm:prSet presAssocID="{347D4066-D83B-4539-95B9-7E50BD4F6A5F}" presName="parentShp" presStyleLbl="node1" presStyleIdx="3" presStyleCnt="6" custScaleX="25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F0D693-2AC6-41C4-BF55-FA3D11FD3307}" type="pres">
      <dgm:prSet presAssocID="{347D4066-D83B-4539-95B9-7E50BD4F6A5F}" presName="childShp" presStyleLbl="bgAccFollowNode1" presStyleIdx="3" presStyleCnt="6" custScaleX="1177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E2ED68-FA55-4229-90B0-C1DA121A8AE6}" type="pres">
      <dgm:prSet presAssocID="{20A0D104-AC91-4D55-AF90-E4D938083213}" presName="spacing" presStyleCnt="0"/>
      <dgm:spPr/>
    </dgm:pt>
    <dgm:pt modelId="{FE598342-2488-4960-BB39-1BF0CBCD4FCC}" type="pres">
      <dgm:prSet presAssocID="{0CB7C2A0-2EB0-4DE2-BA98-93553915F045}" presName="linNode" presStyleCnt="0"/>
      <dgm:spPr/>
    </dgm:pt>
    <dgm:pt modelId="{D7CBE5F7-652E-433F-93AE-E88E4B3E30C9}" type="pres">
      <dgm:prSet presAssocID="{0CB7C2A0-2EB0-4DE2-BA98-93553915F045}" presName="parentShp" presStyleLbl="node1" presStyleIdx="4" presStyleCnt="6" custScaleX="25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1BD7D-BAAF-4337-9798-406CD9B897F3}" type="pres">
      <dgm:prSet presAssocID="{0CB7C2A0-2EB0-4DE2-BA98-93553915F045}" presName="childShp" presStyleLbl="bgAccFollowNode1" presStyleIdx="4" presStyleCnt="6" custScaleX="1177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6EFF9F-C72C-441B-B18F-3C51F3EEF2D1}" type="pres">
      <dgm:prSet presAssocID="{A833C87B-D0D9-4111-AD62-C2CC2DCF556F}" presName="spacing" presStyleCnt="0"/>
      <dgm:spPr/>
    </dgm:pt>
    <dgm:pt modelId="{F1D64219-5FCE-4389-9BE7-0131A67178FE}" type="pres">
      <dgm:prSet presAssocID="{0CCF85B6-80F0-4520-ABA1-0636827A14FB}" presName="linNode" presStyleCnt="0"/>
      <dgm:spPr/>
    </dgm:pt>
    <dgm:pt modelId="{274F53C5-E725-427B-B0DB-EFAA18E54772}" type="pres">
      <dgm:prSet presAssocID="{0CCF85B6-80F0-4520-ABA1-0636827A14FB}" presName="parentShp" presStyleLbl="node1" presStyleIdx="5" presStyleCnt="6" custScaleX="25316" custLinFactNeighborX="-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0761C1-BFC4-47EB-9CC5-ECEE330583B4}" type="pres">
      <dgm:prSet presAssocID="{0CCF85B6-80F0-4520-ABA1-0636827A14FB}" presName="childShp" presStyleLbl="bgAccFollowNode1" presStyleIdx="5" presStyleCnt="6" custScaleX="1177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6388CB-1386-433F-9ACF-DBAA20F540C8}" type="presOf" srcId="{0CB7C2A0-2EB0-4DE2-BA98-93553915F045}" destId="{D7CBE5F7-652E-433F-93AE-E88E4B3E30C9}" srcOrd="0" destOrd="0" presId="urn:microsoft.com/office/officeart/2005/8/layout/vList6"/>
    <dgm:cxn modelId="{447032F6-82DE-48F6-83A6-CDCE57CBB967}" srcId="{EA30E311-3EC5-4EA4-9119-630F7F098399}" destId="{347D4066-D83B-4539-95B9-7E50BD4F6A5F}" srcOrd="3" destOrd="0" parTransId="{788F9D63-7CF3-4F77-929D-3CFDD93F0D4D}" sibTransId="{20A0D104-AC91-4D55-AF90-E4D938083213}"/>
    <dgm:cxn modelId="{A58CE83A-D487-453A-A8EA-CAD99651F31A}" type="presOf" srcId="{ABD44260-069F-4E25-97B0-0C532F997C38}" destId="{44C1BD7D-BAAF-4337-9798-406CD9B897F3}" srcOrd="0" destOrd="0" presId="urn:microsoft.com/office/officeart/2005/8/layout/vList6"/>
    <dgm:cxn modelId="{B4646CF1-49B2-47B1-82D5-ECAE5CB1C956}" srcId="{EA30E311-3EC5-4EA4-9119-630F7F098399}" destId="{9F8EC031-6AFD-4FB4-A593-379F2D80BCD3}" srcOrd="2" destOrd="0" parTransId="{F071B15D-FC79-48DA-A9E3-DE079276A71D}" sibTransId="{46AC571A-D3EC-42D9-800D-A95FC2BAFFDC}"/>
    <dgm:cxn modelId="{B9BD0617-3B68-4D72-8B30-2D96DB3CB12C}" srcId="{9F8EC031-6AFD-4FB4-A593-379F2D80BCD3}" destId="{E6502CF0-370C-48A0-81A5-7711F4398821}" srcOrd="0" destOrd="0" parTransId="{F4F55CB9-D8CC-44AA-8C76-5C068ABA2714}" sibTransId="{5911B5D4-8127-488A-8AF2-386F6FA00F02}"/>
    <dgm:cxn modelId="{5B1F1B9A-0292-4779-ADFA-6CD1781FFAD5}" type="presOf" srcId="{9F8EC031-6AFD-4FB4-A593-379F2D80BCD3}" destId="{C4BE91D6-1EE0-4E4D-BB69-9D57C2B1C5BB}" srcOrd="0" destOrd="0" presId="urn:microsoft.com/office/officeart/2005/8/layout/vList6"/>
    <dgm:cxn modelId="{87243A5D-C202-42AC-82FE-72344A3F7C38}" type="presOf" srcId="{CB05B03E-1978-48E3-A4AC-0CF86C8516EA}" destId="{E15ED186-6D4A-4C96-BBD1-7D9DF1EAFD50}" srcOrd="0" destOrd="0" presId="urn:microsoft.com/office/officeart/2005/8/layout/vList6"/>
    <dgm:cxn modelId="{C55965AA-B89F-4DF2-A8D0-2601B3B808EA}" type="presOf" srcId="{E6502CF0-370C-48A0-81A5-7711F4398821}" destId="{10C1AA31-A224-4AD6-B808-B71955D10EF6}" srcOrd="0" destOrd="0" presId="urn:microsoft.com/office/officeart/2005/8/layout/vList6"/>
    <dgm:cxn modelId="{F829FF24-F67B-47C8-83FF-53AC76CFF74D}" srcId="{EA30E311-3EC5-4EA4-9119-630F7F098399}" destId="{48D15A76-6332-4D6D-8C6E-6FBB3BD28715}" srcOrd="1" destOrd="0" parTransId="{26DFFCB1-CF33-4133-9568-216387447B76}" sibTransId="{6B87456B-018E-4576-A671-C7E9AA915832}"/>
    <dgm:cxn modelId="{B87DFF11-91FA-4D36-99FB-3C009B2307D5}" type="presOf" srcId="{347D4066-D83B-4539-95B9-7E50BD4F6A5F}" destId="{B4F9914A-D54A-42AB-920D-076CA96B9965}" srcOrd="0" destOrd="0" presId="urn:microsoft.com/office/officeart/2005/8/layout/vList6"/>
    <dgm:cxn modelId="{7F695030-7D45-48A6-A748-BD22B0970268}" type="presOf" srcId="{C2D621ED-2BD7-42D8-944D-CA70CDE328B9}" destId="{390761C1-BFC4-47EB-9CC5-ECEE330583B4}" srcOrd="0" destOrd="0" presId="urn:microsoft.com/office/officeart/2005/8/layout/vList6"/>
    <dgm:cxn modelId="{0017BEA2-4C59-4FB3-A117-79D2D7FF2757}" srcId="{347D4066-D83B-4539-95B9-7E50BD4F6A5F}" destId="{A7829C7C-2681-4E58-A622-F2734270DCFC}" srcOrd="0" destOrd="0" parTransId="{6CA96B39-5672-4CB0-B948-4AB374DC79A7}" sibTransId="{89AD17B2-BD15-461A-B183-48AB31A403D9}"/>
    <dgm:cxn modelId="{F3B4CA85-D274-4258-A29A-0ADDF86EC7AA}" srcId="{EA30E311-3EC5-4EA4-9119-630F7F098399}" destId="{0CCF85B6-80F0-4520-ABA1-0636827A14FB}" srcOrd="5" destOrd="0" parTransId="{208BD380-8536-41BD-8DA1-1D032CDA8E1D}" sibTransId="{4E55B995-A5BB-46A6-A91C-A9A364E74196}"/>
    <dgm:cxn modelId="{07911B51-B976-459B-9577-EF8905420572}" type="presOf" srcId="{A7829C7C-2681-4E58-A622-F2734270DCFC}" destId="{88F0D693-2AC6-41C4-BF55-FA3D11FD3307}" srcOrd="0" destOrd="0" presId="urn:microsoft.com/office/officeart/2005/8/layout/vList6"/>
    <dgm:cxn modelId="{EB2643E3-2E15-4A98-A2C7-651D4DC8217D}" type="presOf" srcId="{EA30E311-3EC5-4EA4-9119-630F7F098399}" destId="{C7FCA99D-86B9-4352-9213-2FB0ECF0628B}" srcOrd="0" destOrd="0" presId="urn:microsoft.com/office/officeart/2005/8/layout/vList6"/>
    <dgm:cxn modelId="{1348CA69-6F7E-4305-839D-72EDDAFDEC1C}" srcId="{EA30E311-3EC5-4EA4-9119-630F7F098399}" destId="{D3862C76-81CB-4AF0-8E10-710969F6CC54}" srcOrd="0" destOrd="0" parTransId="{EE204451-EC54-434E-ADB0-EB408FDE7F37}" sibTransId="{D090BC48-CCCA-4DEC-9C6A-FC39F1EF1222}"/>
    <dgm:cxn modelId="{92FF6935-7218-4E16-8FD5-E0D99E5C6C5A}" srcId="{0CCF85B6-80F0-4520-ABA1-0636827A14FB}" destId="{C2D621ED-2BD7-42D8-944D-CA70CDE328B9}" srcOrd="0" destOrd="0" parTransId="{3013EC9D-D3A8-464F-AE72-F1DF520BC0ED}" sibTransId="{AEF53942-BF0C-4B38-876A-918F103C3F4D}"/>
    <dgm:cxn modelId="{A1C2D605-CCD9-41CE-BE9F-293B82AFCEDD}" type="presOf" srcId="{D3862C76-81CB-4AF0-8E10-710969F6CC54}" destId="{20E09EA1-CDA3-40EE-BCA8-B0E5DC34AC9C}" srcOrd="0" destOrd="0" presId="urn:microsoft.com/office/officeart/2005/8/layout/vList6"/>
    <dgm:cxn modelId="{BEDC5E4F-CE51-4A21-AB5F-CB896C06F4AF}" srcId="{D3862C76-81CB-4AF0-8E10-710969F6CC54}" destId="{CB05B03E-1978-48E3-A4AC-0CF86C8516EA}" srcOrd="0" destOrd="0" parTransId="{FEF0E268-5D2C-411A-9DD6-7A2C8C38E491}" sibTransId="{EFED8942-5C1E-427B-BBE3-292425A95D11}"/>
    <dgm:cxn modelId="{226305B6-9861-4C4E-A4F0-26E59C1A23B3}" srcId="{0CB7C2A0-2EB0-4DE2-BA98-93553915F045}" destId="{ABD44260-069F-4E25-97B0-0C532F997C38}" srcOrd="0" destOrd="0" parTransId="{B11D145F-4C16-489D-9727-298F20AB8D9E}" sibTransId="{644BCFA9-1C64-43F1-8E90-F09DC2240B36}"/>
    <dgm:cxn modelId="{9D6CF2E1-EBE1-482E-90B0-20E10C2FEC28}" type="presOf" srcId="{0CCF85B6-80F0-4520-ABA1-0636827A14FB}" destId="{274F53C5-E725-427B-B0DB-EFAA18E54772}" srcOrd="0" destOrd="0" presId="urn:microsoft.com/office/officeart/2005/8/layout/vList6"/>
    <dgm:cxn modelId="{6A2DA436-CD16-496E-A81F-E0B66AF891BA}" srcId="{48D15A76-6332-4D6D-8C6E-6FBB3BD28715}" destId="{B98ED6CA-FCD3-4EA0-92A6-AF0863F80B39}" srcOrd="0" destOrd="0" parTransId="{BCAC8976-2508-4A97-A9ED-DB860282D386}" sibTransId="{8456D515-D071-485D-939B-3AE1617C2418}"/>
    <dgm:cxn modelId="{814D6304-B517-477F-8948-F25B2011D2AF}" type="presOf" srcId="{48D15A76-6332-4D6D-8C6E-6FBB3BD28715}" destId="{C4A8337B-973E-4211-A1BC-434C076692C0}" srcOrd="0" destOrd="0" presId="urn:microsoft.com/office/officeart/2005/8/layout/vList6"/>
    <dgm:cxn modelId="{816E80EF-5D2A-4FEA-A7EB-5BE0F13876E1}" srcId="{EA30E311-3EC5-4EA4-9119-630F7F098399}" destId="{0CB7C2A0-2EB0-4DE2-BA98-93553915F045}" srcOrd="4" destOrd="0" parTransId="{37A5970F-591D-4EEA-9C4A-818B3B4CB7C4}" sibTransId="{A833C87B-D0D9-4111-AD62-C2CC2DCF556F}"/>
    <dgm:cxn modelId="{E6F2874C-94B6-4FA1-AED0-FE4096CC43D8}" type="presOf" srcId="{B98ED6CA-FCD3-4EA0-92A6-AF0863F80B39}" destId="{B2734942-16D9-4968-B8C6-927DB7D64D9C}" srcOrd="0" destOrd="0" presId="urn:microsoft.com/office/officeart/2005/8/layout/vList6"/>
    <dgm:cxn modelId="{52C18411-86B5-4844-A95D-1D98C68D5486}" type="presParOf" srcId="{C7FCA99D-86B9-4352-9213-2FB0ECF0628B}" destId="{C9FA88BB-5ECB-4CFC-A681-02112C1CE16C}" srcOrd="0" destOrd="0" presId="urn:microsoft.com/office/officeart/2005/8/layout/vList6"/>
    <dgm:cxn modelId="{7149DA7E-9695-4D82-95FC-AEA04196EF34}" type="presParOf" srcId="{C9FA88BB-5ECB-4CFC-A681-02112C1CE16C}" destId="{20E09EA1-CDA3-40EE-BCA8-B0E5DC34AC9C}" srcOrd="0" destOrd="0" presId="urn:microsoft.com/office/officeart/2005/8/layout/vList6"/>
    <dgm:cxn modelId="{90E99F77-24C9-4F36-AEBA-0F3B1D9D5B41}" type="presParOf" srcId="{C9FA88BB-5ECB-4CFC-A681-02112C1CE16C}" destId="{E15ED186-6D4A-4C96-BBD1-7D9DF1EAFD50}" srcOrd="1" destOrd="0" presId="urn:microsoft.com/office/officeart/2005/8/layout/vList6"/>
    <dgm:cxn modelId="{54156A21-CCF6-4644-B43B-32CC2B068DC7}" type="presParOf" srcId="{C7FCA99D-86B9-4352-9213-2FB0ECF0628B}" destId="{F892A22F-C6FF-4DD5-98EE-93E1757ADE36}" srcOrd="1" destOrd="0" presId="urn:microsoft.com/office/officeart/2005/8/layout/vList6"/>
    <dgm:cxn modelId="{D107345F-8C71-4191-9D7F-D66314967B78}" type="presParOf" srcId="{C7FCA99D-86B9-4352-9213-2FB0ECF0628B}" destId="{64D70FC8-1D68-46B2-8A2E-8D1C0C0901DB}" srcOrd="2" destOrd="0" presId="urn:microsoft.com/office/officeart/2005/8/layout/vList6"/>
    <dgm:cxn modelId="{39640AF8-F409-457B-8756-109B82456F5B}" type="presParOf" srcId="{64D70FC8-1D68-46B2-8A2E-8D1C0C0901DB}" destId="{C4A8337B-973E-4211-A1BC-434C076692C0}" srcOrd="0" destOrd="0" presId="urn:microsoft.com/office/officeart/2005/8/layout/vList6"/>
    <dgm:cxn modelId="{793081E6-2AE8-42B5-BBE1-94B1CCB104CB}" type="presParOf" srcId="{64D70FC8-1D68-46B2-8A2E-8D1C0C0901DB}" destId="{B2734942-16D9-4968-B8C6-927DB7D64D9C}" srcOrd="1" destOrd="0" presId="urn:microsoft.com/office/officeart/2005/8/layout/vList6"/>
    <dgm:cxn modelId="{5C653A86-FD05-43FB-859A-7C1B9F149FA5}" type="presParOf" srcId="{C7FCA99D-86B9-4352-9213-2FB0ECF0628B}" destId="{B0473B59-42B7-4CB5-BBC2-5C87C0142357}" srcOrd="3" destOrd="0" presId="urn:microsoft.com/office/officeart/2005/8/layout/vList6"/>
    <dgm:cxn modelId="{2169B5CB-898A-4C20-A296-8B19AB9CC95C}" type="presParOf" srcId="{C7FCA99D-86B9-4352-9213-2FB0ECF0628B}" destId="{8B53C0F2-E176-4E3C-BAAA-2F9E49C5AD75}" srcOrd="4" destOrd="0" presId="urn:microsoft.com/office/officeart/2005/8/layout/vList6"/>
    <dgm:cxn modelId="{DB420F1E-FE54-434B-84D0-571493FB7E02}" type="presParOf" srcId="{8B53C0F2-E176-4E3C-BAAA-2F9E49C5AD75}" destId="{C4BE91D6-1EE0-4E4D-BB69-9D57C2B1C5BB}" srcOrd="0" destOrd="0" presId="urn:microsoft.com/office/officeart/2005/8/layout/vList6"/>
    <dgm:cxn modelId="{AD563D8E-2133-423D-9966-73C402BA2C6E}" type="presParOf" srcId="{8B53C0F2-E176-4E3C-BAAA-2F9E49C5AD75}" destId="{10C1AA31-A224-4AD6-B808-B71955D10EF6}" srcOrd="1" destOrd="0" presId="urn:microsoft.com/office/officeart/2005/8/layout/vList6"/>
    <dgm:cxn modelId="{E56E75CA-C6F9-4B19-8CE2-5561E79A1096}" type="presParOf" srcId="{C7FCA99D-86B9-4352-9213-2FB0ECF0628B}" destId="{1A8EB1C5-3182-406C-ABDB-80715D6E9C5C}" srcOrd="5" destOrd="0" presId="urn:microsoft.com/office/officeart/2005/8/layout/vList6"/>
    <dgm:cxn modelId="{16AA25E4-247F-43FF-BF08-6823D1536AB1}" type="presParOf" srcId="{C7FCA99D-86B9-4352-9213-2FB0ECF0628B}" destId="{623227EE-3D3B-499B-AB84-F37C6432D2BB}" srcOrd="6" destOrd="0" presId="urn:microsoft.com/office/officeart/2005/8/layout/vList6"/>
    <dgm:cxn modelId="{F7CCB903-0B18-4438-A5C4-40148C939BCE}" type="presParOf" srcId="{623227EE-3D3B-499B-AB84-F37C6432D2BB}" destId="{B4F9914A-D54A-42AB-920D-076CA96B9965}" srcOrd="0" destOrd="0" presId="urn:microsoft.com/office/officeart/2005/8/layout/vList6"/>
    <dgm:cxn modelId="{117DE95A-286B-44D9-93B0-3DFF9C7BA888}" type="presParOf" srcId="{623227EE-3D3B-499B-AB84-F37C6432D2BB}" destId="{88F0D693-2AC6-41C4-BF55-FA3D11FD3307}" srcOrd="1" destOrd="0" presId="urn:microsoft.com/office/officeart/2005/8/layout/vList6"/>
    <dgm:cxn modelId="{9EB75D45-3D4C-4BC9-B646-C7D335004F07}" type="presParOf" srcId="{C7FCA99D-86B9-4352-9213-2FB0ECF0628B}" destId="{B2E2ED68-FA55-4229-90B0-C1DA121A8AE6}" srcOrd="7" destOrd="0" presId="urn:microsoft.com/office/officeart/2005/8/layout/vList6"/>
    <dgm:cxn modelId="{FD1D2EF8-594F-452F-9FC5-11E335B68E35}" type="presParOf" srcId="{C7FCA99D-86B9-4352-9213-2FB0ECF0628B}" destId="{FE598342-2488-4960-BB39-1BF0CBCD4FCC}" srcOrd="8" destOrd="0" presId="urn:microsoft.com/office/officeart/2005/8/layout/vList6"/>
    <dgm:cxn modelId="{C453B7F7-BA76-442B-AB60-67F9285F9499}" type="presParOf" srcId="{FE598342-2488-4960-BB39-1BF0CBCD4FCC}" destId="{D7CBE5F7-652E-433F-93AE-E88E4B3E30C9}" srcOrd="0" destOrd="0" presId="urn:microsoft.com/office/officeart/2005/8/layout/vList6"/>
    <dgm:cxn modelId="{8DCFC799-F24E-4535-805E-52DDF3D8762D}" type="presParOf" srcId="{FE598342-2488-4960-BB39-1BF0CBCD4FCC}" destId="{44C1BD7D-BAAF-4337-9798-406CD9B897F3}" srcOrd="1" destOrd="0" presId="urn:microsoft.com/office/officeart/2005/8/layout/vList6"/>
    <dgm:cxn modelId="{1AF08757-C6B6-442B-9290-5E596A2F6756}" type="presParOf" srcId="{C7FCA99D-86B9-4352-9213-2FB0ECF0628B}" destId="{C36EFF9F-C72C-441B-B18F-3C51F3EEF2D1}" srcOrd="9" destOrd="0" presId="urn:microsoft.com/office/officeart/2005/8/layout/vList6"/>
    <dgm:cxn modelId="{06055DD0-4473-4E7D-AE8C-9AC5359E8379}" type="presParOf" srcId="{C7FCA99D-86B9-4352-9213-2FB0ECF0628B}" destId="{F1D64219-5FCE-4389-9BE7-0131A67178FE}" srcOrd="10" destOrd="0" presId="urn:microsoft.com/office/officeart/2005/8/layout/vList6"/>
    <dgm:cxn modelId="{12E7AB48-6843-4541-A5F6-E1783355C35F}" type="presParOf" srcId="{F1D64219-5FCE-4389-9BE7-0131A67178FE}" destId="{274F53C5-E725-427B-B0DB-EFAA18E54772}" srcOrd="0" destOrd="0" presId="urn:microsoft.com/office/officeart/2005/8/layout/vList6"/>
    <dgm:cxn modelId="{8FBBB6FE-0DB9-4F1D-9EBD-78B2F70D440D}" type="presParOf" srcId="{F1D64219-5FCE-4389-9BE7-0131A67178FE}" destId="{390761C1-BFC4-47EB-9CC5-ECEE330583B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ED186-6D4A-4C96-BBD1-7D9DF1EAFD50}">
      <dsp:nvSpPr>
        <dsp:cNvPr id="0" name=""/>
        <dsp:cNvSpPr/>
      </dsp:nvSpPr>
      <dsp:spPr>
        <a:xfrm>
          <a:off x="1889097" y="523"/>
          <a:ext cx="6766557" cy="6591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9097" y="82914"/>
        <a:ext cx="6519383" cy="494348"/>
      </dsp:txXfrm>
    </dsp:sp>
    <dsp:sp modelId="{20E09EA1-CDA3-40EE-BCA8-B0E5DC34AC9C}">
      <dsp:nvSpPr>
        <dsp:cNvPr id="0" name=""/>
        <dsp:cNvSpPr/>
      </dsp:nvSpPr>
      <dsp:spPr>
        <a:xfrm>
          <a:off x="919481" y="523"/>
          <a:ext cx="969616" cy="65913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1657" y="32699"/>
        <a:ext cx="905264" cy="594778"/>
      </dsp:txXfrm>
    </dsp:sp>
    <dsp:sp modelId="{B2734942-16D9-4968-B8C6-927DB7D64D9C}">
      <dsp:nvSpPr>
        <dsp:cNvPr id="0" name=""/>
        <dsp:cNvSpPr/>
      </dsp:nvSpPr>
      <dsp:spPr>
        <a:xfrm>
          <a:off x="1889097" y="725567"/>
          <a:ext cx="6766557" cy="6591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Tại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sao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tham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chiếu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9097" y="807958"/>
        <a:ext cx="6519383" cy="494348"/>
      </dsp:txXfrm>
    </dsp:sp>
    <dsp:sp modelId="{C4A8337B-973E-4211-A1BC-434C076692C0}">
      <dsp:nvSpPr>
        <dsp:cNvPr id="0" name=""/>
        <dsp:cNvSpPr/>
      </dsp:nvSpPr>
      <dsp:spPr>
        <a:xfrm>
          <a:off x="919481" y="725567"/>
          <a:ext cx="969616" cy="65913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20479"/>
                <a:satOff val="-2520"/>
                <a:lumOff val="1402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20479"/>
                <a:satOff val="-2520"/>
                <a:lumOff val="1402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20479"/>
                <a:satOff val="-2520"/>
                <a:lumOff val="1402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1657" y="757743"/>
        <a:ext cx="905264" cy="594778"/>
      </dsp:txXfrm>
    </dsp:sp>
    <dsp:sp modelId="{10C1AA31-A224-4AD6-B808-B71955D10EF6}">
      <dsp:nvSpPr>
        <dsp:cNvPr id="0" name=""/>
        <dsp:cNvSpPr/>
      </dsp:nvSpPr>
      <dsp:spPr>
        <a:xfrm>
          <a:off x="1889097" y="1450611"/>
          <a:ext cx="6766557" cy="6591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hộp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bản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9097" y="1533002"/>
        <a:ext cx="6519383" cy="494348"/>
      </dsp:txXfrm>
    </dsp:sp>
    <dsp:sp modelId="{C4BE91D6-1EE0-4E4D-BB69-9D57C2B1C5BB}">
      <dsp:nvSpPr>
        <dsp:cNvPr id="0" name=""/>
        <dsp:cNvSpPr/>
      </dsp:nvSpPr>
      <dsp:spPr>
        <a:xfrm>
          <a:off x="919481" y="1450611"/>
          <a:ext cx="969616" cy="65913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1657" y="1482787"/>
        <a:ext cx="905264" cy="594778"/>
      </dsp:txXfrm>
    </dsp:sp>
    <dsp:sp modelId="{88F0D693-2AC6-41C4-BF55-FA3D11FD3307}">
      <dsp:nvSpPr>
        <dsp:cNvPr id="0" name=""/>
        <dsp:cNvSpPr/>
      </dsp:nvSpPr>
      <dsp:spPr>
        <a:xfrm>
          <a:off x="1889097" y="2175655"/>
          <a:ext cx="6766557" cy="6591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phụ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Captions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9097" y="2258046"/>
        <a:ext cx="6519383" cy="494348"/>
      </dsp:txXfrm>
    </dsp:sp>
    <dsp:sp modelId="{B4F9914A-D54A-42AB-920D-076CA96B9965}">
      <dsp:nvSpPr>
        <dsp:cNvPr id="0" name=""/>
        <dsp:cNvSpPr/>
      </dsp:nvSpPr>
      <dsp:spPr>
        <a:xfrm>
          <a:off x="919481" y="2175655"/>
          <a:ext cx="969616" cy="65913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61436"/>
                <a:satOff val="-7560"/>
                <a:lumOff val="42063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361436"/>
                <a:satOff val="-7560"/>
                <a:lumOff val="4206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61436"/>
                <a:satOff val="-7560"/>
                <a:lumOff val="420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1657" y="2207831"/>
        <a:ext cx="905264" cy="594778"/>
      </dsp:txXfrm>
    </dsp:sp>
    <dsp:sp modelId="{44C1BD7D-BAAF-4337-9798-406CD9B897F3}">
      <dsp:nvSpPr>
        <dsp:cNvPr id="0" name=""/>
        <dsp:cNvSpPr/>
      </dsp:nvSpPr>
      <dsp:spPr>
        <a:xfrm>
          <a:off x="1889097" y="2900699"/>
          <a:ext cx="6766557" cy="6591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Footnotes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Endnotes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9097" y="2983090"/>
        <a:ext cx="6519383" cy="494348"/>
      </dsp:txXfrm>
    </dsp:sp>
    <dsp:sp modelId="{D7CBE5F7-652E-433F-93AE-E88E4B3E30C9}">
      <dsp:nvSpPr>
        <dsp:cNvPr id="0" name=""/>
        <dsp:cNvSpPr/>
      </dsp:nvSpPr>
      <dsp:spPr>
        <a:xfrm>
          <a:off x="919481" y="2900699"/>
          <a:ext cx="969616" cy="65913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1657" y="2932875"/>
        <a:ext cx="905264" cy="594778"/>
      </dsp:txXfrm>
    </dsp:sp>
    <dsp:sp modelId="{390761C1-BFC4-47EB-9CC5-ECEE330583B4}">
      <dsp:nvSpPr>
        <dsp:cNvPr id="0" name=""/>
        <dsp:cNvSpPr/>
      </dsp:nvSpPr>
      <dsp:spPr>
        <a:xfrm>
          <a:off x="1889097" y="3625742"/>
          <a:ext cx="6766557" cy="6591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Chèn</a:t>
          </a:r>
          <a:r>
            <a:rPr lang="fr-FR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fr-FR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nguồn</a:t>
          </a:r>
          <a:r>
            <a:rPr lang="fr-FR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trích</a:t>
          </a:r>
          <a:r>
            <a:rPr lang="fr-FR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dẫn</a:t>
          </a:r>
          <a:r>
            <a:rPr lang="fr-FR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(Citation Sources)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9097" y="3708133"/>
        <a:ext cx="6519383" cy="494348"/>
      </dsp:txXfrm>
    </dsp:sp>
    <dsp:sp modelId="{274F53C5-E725-427B-B0DB-EFAA18E54772}">
      <dsp:nvSpPr>
        <dsp:cNvPr id="0" name=""/>
        <dsp:cNvSpPr/>
      </dsp:nvSpPr>
      <dsp:spPr>
        <a:xfrm>
          <a:off x="906152" y="3625742"/>
          <a:ext cx="969616" cy="65913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20479"/>
                <a:satOff val="-2520"/>
                <a:lumOff val="1402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20479"/>
                <a:satOff val="-2520"/>
                <a:lumOff val="1402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20479"/>
                <a:satOff val="-2520"/>
                <a:lumOff val="1402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8328" y="3657918"/>
        <a:ext cx="905264" cy="594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26533-136C-4518-AC3D-F92DFD174A4A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A8D34-C20C-4FE6-AAC2-090C025A8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58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 Slide">
    <p:bg>
      <p:bgPr>
        <a:blipFill dpi="0" rotWithShape="1">
          <a:blip r:embed="rId2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09595" y="1738252"/>
            <a:ext cx="8016213" cy="1303438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09595" y="3367676"/>
            <a:ext cx="7946143" cy="91440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itchFamily="18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0088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200" y="381000"/>
            <a:ext cx="9347200" cy="711200"/>
          </a:xfrm>
        </p:spPr>
        <p:txBody>
          <a:bodyPr/>
          <a:lstStyle>
            <a:lvl1pPr>
              <a:defRPr b="0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600" y="1498600"/>
            <a:ext cx="10972800" cy="4572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fld id="{47D27BE9-9C70-4B3E-82A6-B1D3B73797FE}" type="datetime1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1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333"/>
            </a:lvl1pPr>
            <a:lvl2pPr>
              <a:defRPr sz="2667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333"/>
            </a:lvl1pPr>
            <a:lvl2pPr>
              <a:defRPr sz="2667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fld id="{4AC69237-D406-493E-8EAF-A281797852E8}" type="datetime1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43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fld id="{C791961E-A22F-4D81-98FB-10ED63313A13}" type="datetime1">
              <a:rPr lang="en-US" smtClean="0"/>
              <a:t>8/30/2017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24600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3ED5676-6171-4653-9DDF-3452938FC034}" type="datetime1">
              <a:rPr lang="en-US" smtClean="0"/>
              <a:t>8/30/2017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24600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7409" y="6324599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69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141117"/>
            <a:ext cx="10972800" cy="4989737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0081C4"/>
              </a:buClr>
              <a:buSzPct val="70000"/>
              <a:buFont typeface="Wingdings" charset="2"/>
              <a:buChar char="§"/>
              <a:defRPr sz="2933">
                <a:solidFill>
                  <a:schemeClr val="tx1"/>
                </a:solidFill>
                <a:latin typeface="+mn-lt"/>
                <a:cs typeface="Segoe Light"/>
              </a:defRPr>
            </a:lvl1pPr>
            <a:lvl2pPr marL="1066773" indent="-457189">
              <a:buClr>
                <a:srgbClr val="0081C4"/>
              </a:buClr>
              <a:buSzPct val="70000"/>
              <a:buFont typeface="Wingdings" charset="2"/>
              <a:buChar char="§"/>
              <a:defRPr sz="2933">
                <a:latin typeface="+mn-lt"/>
                <a:cs typeface="Segoe Light"/>
              </a:defRPr>
            </a:lvl2pPr>
            <a:lvl3pPr marL="1676358" indent="-457189">
              <a:buClr>
                <a:srgbClr val="0081C4"/>
              </a:buClr>
              <a:buSzPct val="70000"/>
              <a:buFont typeface="Wingdings" charset="2"/>
              <a:buChar char="§"/>
              <a:defRPr sz="2400">
                <a:latin typeface="+mn-lt"/>
                <a:cs typeface="Segoe Light"/>
              </a:defRPr>
            </a:lvl3pPr>
            <a:lvl4pPr marL="2209745" indent="-380990">
              <a:buClr>
                <a:srgbClr val="0081C4"/>
              </a:buClr>
              <a:buSzPct val="70000"/>
              <a:buFont typeface="Wingdings" charset="2"/>
              <a:buChar char="§"/>
              <a:defRPr sz="2133">
                <a:latin typeface="+mn-lt"/>
                <a:cs typeface="Segoe Light"/>
              </a:defRPr>
            </a:lvl4pPr>
            <a:lvl5pPr marL="2819330" indent="-380990">
              <a:buClr>
                <a:srgbClr val="0081C4"/>
              </a:buClr>
              <a:buSzPct val="70000"/>
              <a:buFont typeface="Wingdings" charset="2"/>
              <a:buChar char="§"/>
              <a:defRPr sz="1867">
                <a:latin typeface="+mn-lt"/>
                <a:cs typeface="Segoe 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09600" y="6324600"/>
            <a:ext cx="2844800" cy="366184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fld id="{2B708403-6072-4221-8EFF-B818E89F3939}" type="datetime1">
              <a:rPr lang="en-US" smtClean="0"/>
              <a:t>8/30/2017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165600" y="6324600"/>
            <a:ext cx="3860800" cy="366184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587409" y="6324600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srgbClr val="898989"/>
                </a:solidFill>
              </a:defRPr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6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2C863-0A56-438B-AFA7-3B134D22D8A8}" type="datetime1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07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35200" y="381000"/>
            <a:ext cx="9753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259307" y="245368"/>
            <a:ext cx="1637732" cy="879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" y="296912"/>
            <a:ext cx="1252810" cy="879376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24600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5633FA5-AB4A-4680-BF84-7865B5B799DC}" type="datetime1">
              <a:rPr lang="en-US" smtClean="0"/>
              <a:t>8/30/2017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24600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1148" y="6324600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1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3594" y1="5280" x2="35781" y2="34161"/>
                        <a14:foregroundMark x1="35781" y1="42081" x2="11094" y2="68789"/>
                        <a14:foregroundMark x1="59688" y1="4348" x2="42031" y2="33540"/>
                        <a14:foregroundMark x1="40625" y1="40994" x2="60938" y2="40683"/>
                        <a14:backgroundMark x1="88281" y1="14752" x2="95469" y2="3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4"/>
          <a:stretch/>
        </p:blipFill>
        <p:spPr>
          <a:xfrm>
            <a:off x="5417823" y="109469"/>
            <a:ext cx="4071920" cy="4114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18488" y="4121833"/>
            <a:ext cx="8016213" cy="1303438"/>
          </a:xfrm>
        </p:spPr>
        <p:txBody>
          <a:bodyPr/>
          <a:lstStyle/>
          <a:p>
            <a:pPr algn="l"/>
            <a:r>
              <a:rPr lang="en-US" dirty="0" smtClean="0"/>
              <a:t>MICROSOFT WORD 2013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18488" y="5425271"/>
            <a:ext cx="7946143" cy="914400"/>
          </a:xfrm>
        </p:spPr>
        <p:txBody>
          <a:bodyPr/>
          <a:lstStyle/>
          <a:p>
            <a:pPr algn="l"/>
            <a:r>
              <a:rPr lang="en-US" b="1" dirty="0" err="1" smtClean="0"/>
              <a:t>Bài</a:t>
            </a:r>
            <a:r>
              <a:rPr lang="en-US" b="1" dirty="0" smtClean="0"/>
              <a:t> 7: </a:t>
            </a:r>
            <a:r>
              <a:rPr lang="en-US" b="1" dirty="0" err="1" smtClean="0"/>
              <a:t>Làm</a:t>
            </a:r>
            <a:r>
              <a:rPr lang="en-US" b="1" dirty="0" smtClean="0"/>
              <a:t> </a:t>
            </a:r>
            <a:r>
              <a:rPr lang="en-US" b="1" dirty="0" err="1" smtClean="0"/>
              <a:t>việc</a:t>
            </a:r>
            <a:r>
              <a:rPr lang="en-US" b="1" dirty="0" smtClean="0"/>
              <a:t> </a:t>
            </a:r>
            <a:r>
              <a:rPr lang="en-US" b="1" dirty="0" err="1" smtClean="0"/>
              <a:t>với</a:t>
            </a:r>
            <a:r>
              <a:rPr lang="en-US" b="1" dirty="0" smtClean="0"/>
              <a:t>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tham</a:t>
            </a:r>
            <a:r>
              <a:rPr lang="en-US" b="1" dirty="0" smtClean="0"/>
              <a:t> </a:t>
            </a:r>
            <a:r>
              <a:rPr lang="en-US" b="1" dirty="0" err="1" smtClean="0"/>
              <a:t>chiếu</a:t>
            </a:r>
            <a:r>
              <a:rPr lang="en-US" b="1" dirty="0" smtClean="0"/>
              <a:t> (</a:t>
            </a:r>
            <a:r>
              <a:rPr lang="en-US" b="1" dirty="0"/>
              <a:t>References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8404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/>
              <a:t>7: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tham</a:t>
            </a:r>
            <a:r>
              <a:rPr lang="en-US" dirty="0" smtClean="0"/>
              <a:t> </a:t>
            </a:r>
            <a:r>
              <a:rPr lang="en-US" dirty="0" err="1" smtClean="0"/>
              <a:t>chiếu</a:t>
            </a:r>
            <a:r>
              <a:rPr lang="en-US" dirty="0" smtClean="0"/>
              <a:t> (</a:t>
            </a:r>
            <a:r>
              <a:rPr lang="en-US" dirty="0"/>
              <a:t>References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8490" y="1205743"/>
            <a:ext cx="11068334" cy="1632991"/>
          </a:xfrm>
        </p:spPr>
        <p:txBody>
          <a:bodyPr anchor="t"/>
          <a:lstStyle/>
          <a:p>
            <a:pPr lvl="1"/>
            <a:r>
              <a:rPr lang="vi-VN" dirty="0"/>
              <a:t>Chèn bảng phụ lục các đối tượng (Table of Figures</a:t>
            </a:r>
            <a:r>
              <a:rPr lang="vi-VN" dirty="0" smtClean="0"/>
              <a:t>)</a:t>
            </a:r>
            <a:endParaRPr lang="en-US" dirty="0" smtClean="0"/>
          </a:p>
          <a:p>
            <a:pPr marL="1501762" lvl="2" indent="-449263">
              <a:buFont typeface="Wingdings" panose="05000000000000000000" pitchFamily="2" charset="2"/>
              <a:buChar char="Ø"/>
            </a:pP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lục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(Table, Equation</a:t>
            </a:r>
            <a:r>
              <a:rPr lang="en-US" dirty="0" smtClean="0"/>
              <a:t>)</a:t>
            </a:r>
          </a:p>
          <a:p>
            <a:pPr marL="1501762" lvl="2" indent="-449263">
              <a:buFont typeface="Wingdings" panose="05000000000000000000" pitchFamily="2" charset="2"/>
              <a:buChar char="Ø"/>
            </a:pP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styles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table of </a:t>
            </a:r>
            <a:r>
              <a:rPr lang="en-US" dirty="0" smtClean="0"/>
              <a:t>figures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425CD8-2C72-4DF9-AB80-DA3E7CACDDF5}" type="datetime1">
              <a:rPr lang="en-US" smtClean="0"/>
              <a:t>8/30/2017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531" y="2201327"/>
            <a:ext cx="4525441" cy="4035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787" y="3196987"/>
            <a:ext cx="4087921" cy="232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795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/>
              <a:t>7: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tham</a:t>
            </a:r>
            <a:r>
              <a:rPr lang="en-US" dirty="0" smtClean="0"/>
              <a:t> </a:t>
            </a:r>
            <a:r>
              <a:rPr lang="en-US" dirty="0" err="1" smtClean="0"/>
              <a:t>chiếu</a:t>
            </a:r>
            <a:r>
              <a:rPr lang="en-US" dirty="0" smtClean="0"/>
              <a:t> (</a:t>
            </a:r>
            <a:r>
              <a:rPr lang="en-US" dirty="0"/>
              <a:t>References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8490" y="1205744"/>
            <a:ext cx="11068334" cy="1960538"/>
          </a:xfrm>
        </p:spPr>
        <p:txBody>
          <a:bodyPr anchor="t"/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Footnotes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smtClean="0"/>
              <a:t>Endnotes</a:t>
            </a:r>
          </a:p>
          <a:p>
            <a:pPr marL="990586" lvl="1" indent="-457200"/>
            <a:r>
              <a:rPr lang="en-US" dirty="0" err="1"/>
              <a:t>Chèn</a:t>
            </a:r>
            <a:r>
              <a:rPr lang="en-US" dirty="0"/>
              <a:t> Footnote </a:t>
            </a:r>
            <a:r>
              <a:rPr lang="en-US" dirty="0" err="1"/>
              <a:t>hoặc</a:t>
            </a:r>
            <a:r>
              <a:rPr lang="en-US" dirty="0"/>
              <a:t> Endnote</a:t>
            </a:r>
            <a:endParaRPr lang="en-US" dirty="0" smtClean="0"/>
          </a:p>
          <a:p>
            <a:pPr marL="1501762" lvl="2" indent="-449263">
              <a:buFont typeface="Wingdings" panose="05000000000000000000" pitchFamily="2" charset="2"/>
              <a:buChar char="Ø"/>
            </a:pPr>
            <a:r>
              <a:rPr lang="en-US" dirty="0" err="1"/>
              <a:t>Chèn</a:t>
            </a:r>
            <a:r>
              <a:rPr lang="en-US" dirty="0"/>
              <a:t> </a:t>
            </a:r>
            <a:r>
              <a:rPr lang="en-US" dirty="0" smtClean="0"/>
              <a:t>Footnote</a:t>
            </a:r>
          </a:p>
          <a:p>
            <a:pPr marL="1501762" lvl="2" indent="-449263">
              <a:buFont typeface="Wingdings" panose="05000000000000000000" pitchFamily="2" charset="2"/>
              <a:buChar char="Ø"/>
            </a:pPr>
            <a:r>
              <a:rPr lang="en-US" dirty="0" err="1"/>
              <a:t>Chèn</a:t>
            </a:r>
            <a:r>
              <a:rPr lang="en-US" dirty="0"/>
              <a:t> </a:t>
            </a:r>
            <a:r>
              <a:rPr lang="en-US" dirty="0" smtClean="0"/>
              <a:t>Endnote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425CD8-2C72-4DF9-AB80-DA3E7CACDDF5}" type="datetime1">
              <a:rPr lang="en-US" smtClean="0"/>
              <a:t>8/30/2017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56" y="3682095"/>
            <a:ext cx="4513609" cy="1681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525" y="3653375"/>
            <a:ext cx="4571743" cy="171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150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/>
              <a:t>7: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tham</a:t>
            </a:r>
            <a:r>
              <a:rPr lang="en-US" dirty="0" smtClean="0"/>
              <a:t> </a:t>
            </a:r>
            <a:r>
              <a:rPr lang="en-US" dirty="0" err="1" smtClean="0"/>
              <a:t>chiếu</a:t>
            </a:r>
            <a:r>
              <a:rPr lang="en-US" dirty="0" smtClean="0"/>
              <a:t> (</a:t>
            </a:r>
            <a:r>
              <a:rPr lang="en-US" dirty="0"/>
              <a:t>References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8490" y="1205744"/>
            <a:ext cx="6646459" cy="1059784"/>
          </a:xfrm>
        </p:spPr>
        <p:txBody>
          <a:bodyPr anchor="t"/>
          <a:lstStyle/>
          <a:p>
            <a:pPr marL="990586" lvl="1" indent="-457200"/>
            <a:r>
              <a:rPr lang="en-US" dirty="0" err="1"/>
              <a:t>Tùy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Endnote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smtClean="0"/>
              <a:t>Footnote</a:t>
            </a:r>
          </a:p>
          <a:p>
            <a:pPr marL="1501762" lvl="2" indent="-449263">
              <a:buFont typeface="Wingdings" panose="05000000000000000000" pitchFamily="2" charset="2"/>
              <a:buChar char="Ø"/>
            </a:pP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Footnote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smtClean="0"/>
              <a:t>Endnote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425CD8-2C72-4DF9-AB80-DA3E7CACDDF5}" type="datetime1">
              <a:rPr lang="en-US" smtClean="0"/>
              <a:t>8/30/2017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1374" y="1270413"/>
            <a:ext cx="3339288" cy="4907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053" y="2379072"/>
            <a:ext cx="4165168" cy="158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0053" y="4148669"/>
            <a:ext cx="4165168" cy="2027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353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/>
              <a:t>7: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tham</a:t>
            </a:r>
            <a:r>
              <a:rPr lang="en-US" dirty="0" smtClean="0"/>
              <a:t> </a:t>
            </a:r>
            <a:r>
              <a:rPr lang="en-US" dirty="0" err="1" smtClean="0"/>
              <a:t>chiếu</a:t>
            </a:r>
            <a:r>
              <a:rPr lang="en-US" dirty="0" smtClean="0"/>
              <a:t> (</a:t>
            </a:r>
            <a:r>
              <a:rPr lang="en-US" dirty="0"/>
              <a:t>References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8490" y="1205744"/>
            <a:ext cx="11213910" cy="1510160"/>
          </a:xfrm>
        </p:spPr>
        <p:txBody>
          <a:bodyPr anchor="t"/>
          <a:lstStyle/>
          <a:p>
            <a:pPr marL="990586" lvl="1" indent="-457200"/>
            <a:r>
              <a:rPr lang="en-US" dirty="0" err="1"/>
              <a:t>Xóa</a:t>
            </a:r>
            <a:r>
              <a:rPr lang="en-US" dirty="0"/>
              <a:t> Footnote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smtClean="0"/>
              <a:t>Endnote</a:t>
            </a:r>
          </a:p>
          <a:p>
            <a:pPr marL="1501762" lvl="2" indent="-449263">
              <a:buFont typeface="Wingdings" panose="05000000000000000000" pitchFamily="2" charset="2"/>
              <a:buChar char="Ø"/>
            </a:pPr>
            <a:r>
              <a:rPr lang="en-US" dirty="0" err="1"/>
              <a:t>Xóa</a:t>
            </a:r>
            <a:r>
              <a:rPr lang="en-US" dirty="0"/>
              <a:t> Footnote </a:t>
            </a:r>
            <a:r>
              <a:rPr lang="en-US" dirty="0" err="1"/>
              <a:t>và</a:t>
            </a:r>
            <a:r>
              <a:rPr lang="en-US" dirty="0"/>
              <a:t> Endnote </a:t>
            </a:r>
            <a:r>
              <a:rPr lang="en-US" dirty="0" err="1"/>
              <a:t>riêng</a:t>
            </a:r>
            <a:r>
              <a:rPr lang="en-US" dirty="0"/>
              <a:t> </a:t>
            </a:r>
            <a:r>
              <a:rPr lang="en-US" dirty="0" err="1" smtClean="0"/>
              <a:t>lẻ</a:t>
            </a:r>
            <a:endParaRPr lang="en-US" dirty="0" smtClean="0"/>
          </a:p>
          <a:p>
            <a:pPr marL="1501762" lvl="2" indent="-449263">
              <a:buFont typeface="Wingdings" panose="05000000000000000000" pitchFamily="2" charset="2"/>
              <a:buChar char="Ø"/>
            </a:pPr>
            <a:r>
              <a:rPr lang="en-US" dirty="0" err="1"/>
              <a:t>Xóa</a:t>
            </a:r>
            <a:r>
              <a:rPr lang="en-US" dirty="0"/>
              <a:t> </a:t>
            </a:r>
            <a:r>
              <a:rPr lang="en-US" dirty="0" err="1"/>
              <a:t>tất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Footnote </a:t>
            </a:r>
            <a:r>
              <a:rPr lang="en-US" dirty="0" err="1"/>
              <a:t>và</a:t>
            </a:r>
            <a:r>
              <a:rPr lang="en-US" dirty="0"/>
              <a:t> Endnote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Find and Replace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425CD8-2C72-4DF9-AB80-DA3E7CACDDF5}" type="datetime1">
              <a:rPr lang="en-US" smtClean="0"/>
              <a:t>8/30/2017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762" y="2924982"/>
            <a:ext cx="6492153" cy="267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4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/>
              <a:t>7: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tham</a:t>
            </a:r>
            <a:r>
              <a:rPr lang="en-US" dirty="0" smtClean="0"/>
              <a:t> </a:t>
            </a:r>
            <a:r>
              <a:rPr lang="en-US" dirty="0" err="1" smtClean="0"/>
              <a:t>chiếu</a:t>
            </a:r>
            <a:r>
              <a:rPr lang="en-US" dirty="0" smtClean="0"/>
              <a:t> (</a:t>
            </a:r>
            <a:r>
              <a:rPr lang="en-US" dirty="0"/>
              <a:t>References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8490" y="1205744"/>
            <a:ext cx="11213910" cy="1168966"/>
          </a:xfrm>
        </p:spPr>
        <p:txBody>
          <a:bodyPr anchor="t"/>
          <a:lstStyle/>
          <a:p>
            <a:pPr marL="457200" indent="-457200"/>
            <a:r>
              <a:rPr lang="fr-FR" dirty="0" err="1"/>
              <a:t>Chèn</a:t>
            </a:r>
            <a:r>
              <a:rPr lang="fr-FR" dirty="0"/>
              <a:t> </a:t>
            </a:r>
            <a:r>
              <a:rPr lang="fr-FR" dirty="0" err="1"/>
              <a:t>các</a:t>
            </a:r>
            <a:r>
              <a:rPr lang="fr-FR" dirty="0"/>
              <a:t> </a:t>
            </a:r>
            <a:r>
              <a:rPr lang="fr-FR" dirty="0" err="1"/>
              <a:t>nguồn</a:t>
            </a:r>
            <a:r>
              <a:rPr lang="fr-FR" dirty="0"/>
              <a:t> </a:t>
            </a:r>
            <a:r>
              <a:rPr lang="fr-FR" dirty="0" err="1"/>
              <a:t>trích</a:t>
            </a:r>
            <a:r>
              <a:rPr lang="fr-FR" dirty="0"/>
              <a:t> </a:t>
            </a:r>
            <a:r>
              <a:rPr lang="fr-FR" dirty="0" err="1"/>
              <a:t>dẫn</a:t>
            </a:r>
            <a:r>
              <a:rPr lang="fr-FR" dirty="0"/>
              <a:t> (Citation </a:t>
            </a:r>
            <a:r>
              <a:rPr lang="fr-FR" dirty="0" smtClean="0"/>
              <a:t>Sources</a:t>
            </a:r>
            <a:endParaRPr lang="en-US" dirty="0" smtClean="0"/>
          </a:p>
          <a:p>
            <a:pPr marL="976312" lvl="1" indent="-457200"/>
            <a:r>
              <a:rPr lang="fr-FR" dirty="0" err="1"/>
              <a:t>Tạo</a:t>
            </a:r>
            <a:r>
              <a:rPr lang="fr-FR" dirty="0"/>
              <a:t> </a:t>
            </a:r>
            <a:r>
              <a:rPr lang="fr-FR" dirty="0" err="1"/>
              <a:t>nguồn</a:t>
            </a:r>
            <a:r>
              <a:rPr lang="fr-FR" dirty="0"/>
              <a:t> </a:t>
            </a:r>
            <a:r>
              <a:rPr lang="fr-FR" dirty="0" err="1"/>
              <a:t>trích</a:t>
            </a:r>
            <a:r>
              <a:rPr lang="fr-FR" dirty="0"/>
              <a:t> </a:t>
            </a:r>
            <a:r>
              <a:rPr lang="fr-FR" dirty="0" err="1"/>
              <a:t>dẫn</a:t>
            </a:r>
            <a:r>
              <a:rPr lang="fr-FR" dirty="0"/>
              <a:t> (Citation Sources</a:t>
            </a:r>
            <a:r>
              <a:rPr lang="fr-FR" dirty="0" smtClean="0"/>
              <a:t>)</a:t>
            </a:r>
            <a:endParaRPr lang="en-US" dirty="0" smtClean="0"/>
          </a:p>
          <a:p>
            <a:pPr marL="1052499" lvl="2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425CD8-2C72-4DF9-AB80-DA3E7CACDDF5}" type="datetime1">
              <a:rPr lang="en-US" smtClean="0"/>
              <a:t>8/30/2017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760" y="2488254"/>
            <a:ext cx="8008907" cy="3571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023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/>
              <a:t>7: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tham</a:t>
            </a:r>
            <a:r>
              <a:rPr lang="en-US" dirty="0" smtClean="0"/>
              <a:t> </a:t>
            </a:r>
            <a:r>
              <a:rPr lang="en-US" dirty="0" err="1" smtClean="0"/>
              <a:t>chiếu</a:t>
            </a:r>
            <a:r>
              <a:rPr lang="en-US" dirty="0" smtClean="0"/>
              <a:t> (</a:t>
            </a:r>
            <a:r>
              <a:rPr lang="en-US" dirty="0"/>
              <a:t>References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8490" y="1205744"/>
            <a:ext cx="11213910" cy="814125"/>
          </a:xfrm>
        </p:spPr>
        <p:txBody>
          <a:bodyPr anchor="t"/>
          <a:lstStyle/>
          <a:p>
            <a:pPr marL="990586" lvl="1" indent="-457200"/>
            <a:r>
              <a:rPr lang="en-US" dirty="0" err="1"/>
              <a:t>Chèn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khảo</a:t>
            </a:r>
            <a:r>
              <a:rPr lang="en-US" dirty="0"/>
              <a:t> (Bibliography</a:t>
            </a:r>
            <a:r>
              <a:rPr lang="en-US" dirty="0" smtClean="0"/>
              <a:t>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425CD8-2C72-4DF9-AB80-DA3E7CACDDF5}" type="datetime1">
              <a:rPr lang="en-US" smtClean="0"/>
              <a:t>8/30/2017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020" y="1842448"/>
            <a:ext cx="5165715" cy="4162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886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/>
              <a:t>7: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tham</a:t>
            </a:r>
            <a:r>
              <a:rPr lang="en-US" dirty="0" smtClean="0"/>
              <a:t> </a:t>
            </a:r>
            <a:r>
              <a:rPr lang="en-US" dirty="0" err="1" smtClean="0"/>
              <a:t>chiếu</a:t>
            </a:r>
            <a:r>
              <a:rPr lang="en-US" dirty="0" smtClean="0"/>
              <a:t> (</a:t>
            </a:r>
            <a:r>
              <a:rPr lang="en-US" dirty="0"/>
              <a:t>References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8490" y="1205744"/>
            <a:ext cx="11213910" cy="759534"/>
          </a:xfrm>
        </p:spPr>
        <p:txBody>
          <a:bodyPr anchor="t"/>
          <a:lstStyle/>
          <a:p>
            <a:pPr marL="990586" lvl="1" indent="-457200"/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nguồn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 smtClean="0"/>
              <a:t>khảo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425CD8-2C72-4DF9-AB80-DA3E7CACDDF5}" type="datetime1">
              <a:rPr lang="en-US" smtClean="0"/>
              <a:t>8/30/2017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454" y="1819436"/>
            <a:ext cx="8227982" cy="4349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410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/>
              <a:t>7: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tham</a:t>
            </a:r>
            <a:r>
              <a:rPr lang="en-US" dirty="0" smtClean="0"/>
              <a:t> </a:t>
            </a:r>
            <a:r>
              <a:rPr lang="en-US" dirty="0" err="1" smtClean="0"/>
              <a:t>chiếu</a:t>
            </a:r>
            <a:r>
              <a:rPr lang="en-US" dirty="0" smtClean="0"/>
              <a:t> (</a:t>
            </a:r>
            <a:r>
              <a:rPr lang="en-US" dirty="0"/>
              <a:t>References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8490" y="1205744"/>
            <a:ext cx="11213910" cy="4744680"/>
          </a:xfrm>
        </p:spPr>
        <p:txBody>
          <a:bodyPr anchor="t"/>
          <a:lstStyle/>
          <a:p>
            <a:pPr marL="990586" lvl="1" indent="-457200"/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nguồn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 smtClean="0"/>
              <a:t>khảo</a:t>
            </a:r>
            <a:endParaRPr lang="en-US" dirty="0" smtClean="0"/>
          </a:p>
          <a:p>
            <a:pPr marL="1523973" lvl="2" indent="-457200">
              <a:buFont typeface="Wingdings" panose="05000000000000000000" pitchFamily="2" charset="2"/>
              <a:buChar char="§"/>
            </a:pPr>
            <a:r>
              <a:rPr lang="vi-VN" dirty="0"/>
              <a:t>Sao chép nguồn trích dẫn từ Master list sang Current list hoặc ngược </a:t>
            </a:r>
            <a:r>
              <a:rPr lang="vi-VN" dirty="0" smtClean="0"/>
              <a:t>lại</a:t>
            </a:r>
            <a:endParaRPr lang="en-US" dirty="0" smtClean="0"/>
          </a:p>
          <a:p>
            <a:pPr marL="1523973" lvl="2" indent="-457200">
              <a:buFont typeface="Wingdings" panose="05000000000000000000" pitchFamily="2" charset="2"/>
              <a:buChar char="§"/>
            </a:pPr>
            <a:r>
              <a:rPr lang="en-US" dirty="0"/>
              <a:t>Delete: </a:t>
            </a:r>
            <a:r>
              <a:rPr lang="en-US" dirty="0" err="1"/>
              <a:t>xoá</a:t>
            </a:r>
            <a:r>
              <a:rPr lang="en-US" dirty="0"/>
              <a:t> </a:t>
            </a:r>
            <a:r>
              <a:rPr lang="en-US" dirty="0" err="1"/>
              <a:t>nguồn</a:t>
            </a:r>
            <a:r>
              <a:rPr lang="en-US" dirty="0"/>
              <a:t> </a:t>
            </a:r>
            <a:r>
              <a:rPr lang="en-US" dirty="0" err="1"/>
              <a:t>trích</a:t>
            </a:r>
            <a:r>
              <a:rPr lang="en-US" dirty="0"/>
              <a:t> </a:t>
            </a:r>
            <a:r>
              <a:rPr lang="en-US" dirty="0" err="1" smtClean="0"/>
              <a:t>dẫn</a:t>
            </a:r>
            <a:endParaRPr lang="en-US" dirty="0" smtClean="0"/>
          </a:p>
          <a:p>
            <a:pPr marL="1523973" lvl="2" indent="-457200">
              <a:buFont typeface="Wingdings" panose="05000000000000000000" pitchFamily="2" charset="2"/>
              <a:buChar char="§"/>
            </a:pPr>
            <a:r>
              <a:rPr lang="en-US" dirty="0"/>
              <a:t>Edit: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nguồn</a:t>
            </a:r>
            <a:r>
              <a:rPr lang="en-US" dirty="0"/>
              <a:t> </a:t>
            </a:r>
            <a:r>
              <a:rPr lang="en-US" dirty="0" err="1"/>
              <a:t>trích</a:t>
            </a:r>
            <a:r>
              <a:rPr lang="en-US" dirty="0"/>
              <a:t> </a:t>
            </a:r>
            <a:r>
              <a:rPr lang="en-US" dirty="0" err="1" smtClean="0"/>
              <a:t>dẫn</a:t>
            </a:r>
            <a:endParaRPr lang="en-US" dirty="0" smtClean="0"/>
          </a:p>
          <a:p>
            <a:pPr marL="1523973" lvl="2" indent="-457200">
              <a:buFont typeface="Wingdings" panose="05000000000000000000" pitchFamily="2" charset="2"/>
              <a:buChar char="§"/>
            </a:pPr>
            <a:r>
              <a:rPr lang="en-US" dirty="0"/>
              <a:t>New: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nguồn</a:t>
            </a:r>
            <a:r>
              <a:rPr lang="en-US" dirty="0"/>
              <a:t> </a:t>
            </a:r>
            <a:r>
              <a:rPr lang="en-US" dirty="0" err="1"/>
              <a:t>trích</a:t>
            </a:r>
            <a:r>
              <a:rPr lang="en-US" dirty="0"/>
              <a:t> </a:t>
            </a:r>
            <a:r>
              <a:rPr lang="en-US" dirty="0" err="1" smtClean="0"/>
              <a:t>dẫn</a:t>
            </a:r>
            <a:endParaRPr lang="en-US" dirty="0" smtClean="0"/>
          </a:p>
          <a:p>
            <a:pPr marL="1523973" lvl="2" indent="-457200">
              <a:buFont typeface="Wingdings" panose="05000000000000000000" pitchFamily="2" charset="2"/>
              <a:buChar char="§"/>
            </a:pP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nguồn</a:t>
            </a:r>
            <a:r>
              <a:rPr lang="en-US" dirty="0"/>
              <a:t> </a:t>
            </a:r>
            <a:r>
              <a:rPr lang="en-US" dirty="0" err="1"/>
              <a:t>trích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chí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nhau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425CD8-2C72-4DF9-AB80-DA3E7CACDDF5}" type="datetime1">
              <a:rPr lang="en-US" smtClean="0"/>
              <a:t>8/30/2017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18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7: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tham</a:t>
            </a:r>
            <a:r>
              <a:rPr lang="en-US" dirty="0" smtClean="0"/>
              <a:t> </a:t>
            </a:r>
            <a:r>
              <a:rPr lang="en-US" dirty="0" err="1" smtClean="0"/>
              <a:t>chiếu</a:t>
            </a:r>
            <a:r>
              <a:rPr lang="en-US" dirty="0" smtClean="0"/>
              <a:t> (references)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57300"/>
            <a:ext cx="10972800" cy="4813300"/>
          </a:xfrm>
        </p:spPr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/>
              <a:t>kỹ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thi </a:t>
            </a:r>
            <a:r>
              <a:rPr lang="en-US" dirty="0" smtClean="0"/>
              <a:t>MOS</a:t>
            </a:r>
          </a:p>
          <a:p>
            <a:pPr lvl="1"/>
            <a:r>
              <a:rPr lang="vi-VN" dirty="0"/>
              <a:t>Tạo tài liệu tham khảo trong nội dung tài liệu, tạo chú thích (endnotes, footnotes), trích dẫn (citations), tạo phụ đề (Caption) cho các đối tượng chèn trong tài liệu.</a:t>
            </a:r>
          </a:p>
          <a:p>
            <a:pPr lvl="1"/>
            <a:r>
              <a:rPr lang="vi-VN" dirty="0" smtClean="0"/>
              <a:t>Tạo </a:t>
            </a:r>
            <a:r>
              <a:rPr lang="vi-VN" dirty="0"/>
              <a:t>và quản lý nguồn trích dẫn.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425CD8-2C72-4DF9-AB80-DA3E7CACDDF5}" type="datetime1">
              <a:rPr lang="en-US" smtClean="0"/>
              <a:t>8/30/2017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/>
              <a:t>MOS Word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88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NỘI DUNG BÀI GIẢNG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8231244"/>
              </p:ext>
            </p:extLst>
          </p:nvPr>
        </p:nvGraphicFramePr>
        <p:xfrm>
          <a:off x="728923" y="1651379"/>
          <a:ext cx="9575137" cy="4285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D8C958A-1652-47C6-963C-2D59C1A7220A}" type="datetime1">
              <a:rPr lang="en-US" smtClean="0"/>
              <a:t>8/30/2017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06859FE-66E9-4C28-8968-9D70F0C324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8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Bài</a:t>
            </a:r>
            <a:r>
              <a:rPr lang="en-US" dirty="0" smtClean="0"/>
              <a:t> 7: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tham</a:t>
            </a:r>
            <a:r>
              <a:rPr lang="en-US" dirty="0" smtClean="0"/>
              <a:t> </a:t>
            </a:r>
            <a:r>
              <a:rPr lang="en-US" dirty="0" err="1" smtClean="0"/>
              <a:t>chiếu</a:t>
            </a:r>
            <a:r>
              <a:rPr lang="en-US" dirty="0" smtClean="0"/>
              <a:t> (References)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 smtClean="0"/>
              <a:t>học</a:t>
            </a:r>
            <a:endParaRPr lang="en-US" dirty="0" smtClean="0"/>
          </a:p>
          <a:p>
            <a:pPr lvl="1"/>
            <a:r>
              <a:rPr lang="en-US" dirty="0" smtClean="0"/>
              <a:t>Nguyên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 smtClean="0"/>
              <a:t>khảo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Kỹ</a:t>
            </a:r>
            <a:r>
              <a:rPr lang="en-US" dirty="0" smtClean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Word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nguồn</a:t>
            </a:r>
            <a:r>
              <a:rPr lang="en-US" dirty="0"/>
              <a:t> </a:t>
            </a:r>
            <a:r>
              <a:rPr lang="en-US" dirty="0" err="1"/>
              <a:t>trích</a:t>
            </a:r>
            <a:r>
              <a:rPr lang="en-US" dirty="0"/>
              <a:t> </a:t>
            </a:r>
            <a:r>
              <a:rPr lang="en-US" dirty="0" err="1" smtClean="0"/>
              <a:t>dẫn</a:t>
            </a:r>
            <a:r>
              <a:rPr lang="en-US" dirty="0" smtClean="0"/>
              <a:t>.</a:t>
            </a:r>
          </a:p>
          <a:p>
            <a:pPr marL="609585" lvl="1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425CD8-2C72-4DF9-AB80-DA3E7CACDDF5}" type="datetime1">
              <a:rPr lang="en-US" smtClean="0"/>
              <a:t>8/30/2017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9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7: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tham</a:t>
            </a:r>
            <a:r>
              <a:rPr lang="en-US" dirty="0" smtClean="0"/>
              <a:t> </a:t>
            </a:r>
            <a:r>
              <a:rPr lang="en-US" dirty="0" err="1" smtClean="0"/>
              <a:t>chiếu</a:t>
            </a:r>
            <a:r>
              <a:rPr lang="en-US" dirty="0" smtClean="0"/>
              <a:t> (</a:t>
            </a:r>
            <a:r>
              <a:rPr lang="en-US" dirty="0"/>
              <a:t>References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9046" y="1409319"/>
            <a:ext cx="11213908" cy="4629913"/>
          </a:xfrm>
        </p:spPr>
        <p:txBody>
          <a:bodyPr anchor="t"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? </a:t>
            </a:r>
            <a:r>
              <a:rPr lang="en-US" dirty="0" err="1" smtClean="0"/>
              <a:t>Chèn</a:t>
            </a:r>
            <a:r>
              <a:rPr lang="en-US" dirty="0" smtClean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(Pictures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Đ</a:t>
            </a:r>
            <a:r>
              <a:rPr lang="vi-VN" dirty="0"/>
              <a:t>ể xác định nguồn thông tin và ý tưởng được sử dụng trong tài </a:t>
            </a:r>
            <a:r>
              <a:rPr lang="vi-VN" dirty="0" smtClean="0"/>
              <a:t>liệu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/>
              <a:t>Đ</a:t>
            </a:r>
            <a:r>
              <a:rPr lang="en-US" dirty="0" err="1" smtClean="0"/>
              <a:t>ể</a:t>
            </a:r>
            <a:r>
              <a:rPr lang="en-US" dirty="0" smtClean="0"/>
              <a:t> </a:t>
            </a:r>
            <a:r>
              <a:rPr lang="en-US" dirty="0" err="1"/>
              <a:t>tránh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đạo</a:t>
            </a:r>
            <a:r>
              <a:rPr lang="en-US" dirty="0"/>
              <a:t> </a:t>
            </a:r>
            <a:r>
              <a:rPr lang="en-US" dirty="0" err="1" smtClean="0"/>
              <a:t>văn</a:t>
            </a:r>
            <a:endParaRPr lang="en-US" dirty="0" smtClean="0"/>
          </a:p>
          <a:p>
            <a:pPr lvl="1"/>
            <a:r>
              <a:rPr lang="en-US" dirty="0" smtClean="0"/>
              <a:t>G</a:t>
            </a:r>
            <a:r>
              <a:rPr lang="vi-VN" dirty="0" smtClean="0"/>
              <a:t>iúp </a:t>
            </a:r>
            <a:r>
              <a:rPr lang="vi-VN" dirty="0"/>
              <a:t>người đọc theo dõi và truy cập nguồn trích dẫn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425CD8-2C72-4DF9-AB80-DA3E7CACDDF5}" type="datetime1">
              <a:rPr lang="en-US" smtClean="0"/>
              <a:t>8/30/2017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37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/>
              <a:t>7: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tham</a:t>
            </a:r>
            <a:r>
              <a:rPr lang="en-US" dirty="0" smtClean="0"/>
              <a:t> </a:t>
            </a:r>
            <a:r>
              <a:rPr lang="en-US" dirty="0" err="1" smtClean="0"/>
              <a:t>chiếu</a:t>
            </a:r>
            <a:r>
              <a:rPr lang="en-US" dirty="0" smtClean="0"/>
              <a:t> (</a:t>
            </a:r>
            <a:r>
              <a:rPr lang="en-US" dirty="0"/>
              <a:t>References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8491" y="1205742"/>
            <a:ext cx="10931855" cy="4923525"/>
          </a:xfrm>
        </p:spPr>
        <p:txBody>
          <a:bodyPr anchor="t"/>
          <a:lstStyle/>
          <a:p>
            <a:pPr marL="500076" indent="-514350">
              <a:buFont typeface="+mj-lt"/>
              <a:buAutoNum type="arabicPeriod" startAt="3"/>
            </a:pP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bản</a:t>
            </a:r>
          </a:p>
          <a:p>
            <a:pPr lvl="1"/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chèn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bản</a:t>
            </a:r>
          </a:p>
          <a:p>
            <a:pPr marL="1501762" lvl="2" indent="-449263">
              <a:buFont typeface="Wingdings" panose="05000000000000000000" pitchFamily="2" charset="2"/>
              <a:buChar char="Ø"/>
            </a:pPr>
            <a:r>
              <a:rPr lang="en-US" dirty="0" err="1"/>
              <a:t>Cách</a:t>
            </a:r>
            <a:r>
              <a:rPr lang="en-US" dirty="0"/>
              <a:t> di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smtClean="0"/>
              <a:t>bản</a:t>
            </a:r>
            <a:endParaRPr lang="en-US" dirty="0"/>
          </a:p>
          <a:p>
            <a:pPr marL="1501762" lvl="2" indent="-449263">
              <a:buFont typeface="Wingdings" panose="05000000000000000000" pitchFamily="2" charset="2"/>
              <a:buChar char="Ø"/>
            </a:pPr>
            <a:r>
              <a:rPr lang="vi-VN" dirty="0"/>
              <a:t>Thay đổi kích thước của hộp văn </a:t>
            </a:r>
            <a:r>
              <a:rPr lang="vi-VN" dirty="0" smtClean="0"/>
              <a:t>bản</a:t>
            </a:r>
            <a:endParaRPr lang="en-US" dirty="0" smtClean="0"/>
          </a:p>
          <a:p>
            <a:pPr lvl="1"/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 smtClean="0"/>
              <a:t>văn</a:t>
            </a:r>
            <a:r>
              <a:rPr lang="en-US" dirty="0" smtClean="0"/>
              <a:t> bản</a:t>
            </a:r>
          </a:p>
          <a:p>
            <a:pPr marL="1501762" lvl="2" indent="-449263">
              <a:buFont typeface="Wingdings" panose="05000000000000000000" pitchFamily="2" charset="2"/>
              <a:buChar char="Ø"/>
            </a:pP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bản.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425CD8-2C72-4DF9-AB80-DA3E7CACDDF5}" type="datetime1">
              <a:rPr lang="en-US" smtClean="0"/>
              <a:t>8/30/2017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5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301" y="1609413"/>
            <a:ext cx="3257394" cy="4746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891" y="4179278"/>
            <a:ext cx="4261417" cy="2177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795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/>
              <a:t>7: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tham</a:t>
            </a:r>
            <a:r>
              <a:rPr lang="en-US" dirty="0" smtClean="0"/>
              <a:t> </a:t>
            </a:r>
            <a:r>
              <a:rPr lang="en-US" dirty="0" err="1" smtClean="0"/>
              <a:t>chiếu</a:t>
            </a:r>
            <a:r>
              <a:rPr lang="en-US" dirty="0" smtClean="0"/>
              <a:t> (</a:t>
            </a:r>
            <a:r>
              <a:rPr lang="en-US" dirty="0"/>
              <a:t>References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8491" y="1205743"/>
            <a:ext cx="6591867" cy="1742174"/>
          </a:xfrm>
        </p:spPr>
        <p:txBody>
          <a:bodyPr anchor="t"/>
          <a:lstStyle/>
          <a:p>
            <a:pPr marL="1501762" lvl="2" indent="-449263">
              <a:buFont typeface="Wingdings" panose="05000000000000000000" pitchFamily="2" charset="2"/>
              <a:buChar char="Ø"/>
            </a:pP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smtClean="0"/>
              <a:t>bản</a:t>
            </a:r>
          </a:p>
          <a:p>
            <a:pPr marL="1501762" lvl="2" indent="-449263">
              <a:buFont typeface="Wingdings" panose="05000000000000000000" pitchFamily="2" charset="2"/>
              <a:buChar char="Ø"/>
            </a:pPr>
            <a:r>
              <a:rPr lang="vi-VN" dirty="0"/>
              <a:t>Thay đổi đường viền của hộp văn </a:t>
            </a:r>
            <a:r>
              <a:rPr lang="vi-VN" dirty="0" smtClean="0"/>
              <a:t>bản</a:t>
            </a:r>
            <a:endParaRPr lang="en-US" dirty="0" smtClean="0"/>
          </a:p>
          <a:p>
            <a:pPr marL="1501762" lvl="2" indent="-449263">
              <a:buFont typeface="Wingdings" panose="05000000000000000000" pitchFamily="2" charset="2"/>
              <a:buChar char="Ø"/>
            </a:pP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Shape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425CD8-2C72-4DF9-AB80-DA3E7CACDDF5}" type="datetime1">
              <a:rPr lang="en-US" smtClean="0"/>
              <a:t>8/30/2017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583" y="2947917"/>
            <a:ext cx="3477699" cy="2806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3291" y="1092200"/>
            <a:ext cx="2808617" cy="292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183317"/>
            <a:ext cx="5028626" cy="2041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40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/>
              <a:t>7: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tham</a:t>
            </a:r>
            <a:r>
              <a:rPr lang="en-US" dirty="0" smtClean="0"/>
              <a:t> </a:t>
            </a:r>
            <a:r>
              <a:rPr lang="en-US" dirty="0" err="1" smtClean="0"/>
              <a:t>chiếu</a:t>
            </a:r>
            <a:r>
              <a:rPr lang="en-US" dirty="0" smtClean="0"/>
              <a:t> (</a:t>
            </a:r>
            <a:r>
              <a:rPr lang="en-US" dirty="0"/>
              <a:t>References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8491" y="1205743"/>
            <a:ext cx="6878470" cy="2165254"/>
          </a:xfrm>
        </p:spPr>
        <p:txBody>
          <a:bodyPr anchor="t"/>
          <a:lstStyle/>
          <a:p>
            <a:pPr marL="1501762" lvl="2" indent="-449263">
              <a:buFont typeface="Wingdings" panose="05000000000000000000" pitchFamily="2" charset="2"/>
              <a:buChar char="Ø"/>
            </a:pP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smtClean="0"/>
              <a:t>bản</a:t>
            </a:r>
          </a:p>
          <a:p>
            <a:pPr lvl="1"/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smtClean="0"/>
              <a:t>bản</a:t>
            </a:r>
          </a:p>
          <a:p>
            <a:pPr marL="1501762" lvl="2" indent="-449263">
              <a:buFont typeface="Wingdings" panose="05000000000000000000" pitchFamily="2" charset="2"/>
              <a:buChar char="Ø"/>
            </a:pPr>
            <a:r>
              <a:rPr lang="vi-VN" dirty="0"/>
              <a:t>Các bước tạo liên kết các hộp văn </a:t>
            </a:r>
            <a:r>
              <a:rPr lang="vi-VN" dirty="0" smtClean="0"/>
              <a:t>bản</a:t>
            </a:r>
            <a:endParaRPr lang="en-US" dirty="0" smtClean="0"/>
          </a:p>
          <a:p>
            <a:pPr marL="1501762" lvl="2" indent="-449263">
              <a:buFont typeface="Wingdings" panose="05000000000000000000" pitchFamily="2" charset="2"/>
              <a:buChar char="Ø"/>
            </a:pPr>
            <a:r>
              <a:rPr lang="en-US" dirty="0" err="1"/>
              <a:t>Ngắt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bản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425CD8-2C72-4DF9-AB80-DA3E7CACDDF5}" type="datetime1">
              <a:rPr lang="en-US" smtClean="0"/>
              <a:t>8/30/2017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0" y="3484540"/>
            <a:ext cx="3609118" cy="1824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576" y="1205743"/>
            <a:ext cx="3583134" cy="4967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396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/>
              <a:t>7: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tham</a:t>
            </a:r>
            <a:r>
              <a:rPr lang="en-US" dirty="0" smtClean="0"/>
              <a:t> </a:t>
            </a:r>
            <a:r>
              <a:rPr lang="en-US" dirty="0" err="1" smtClean="0"/>
              <a:t>chiếu</a:t>
            </a:r>
            <a:r>
              <a:rPr lang="en-US" dirty="0" smtClean="0"/>
              <a:t> (</a:t>
            </a:r>
            <a:r>
              <a:rPr lang="en-US" dirty="0"/>
              <a:t>References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8490" y="1205743"/>
            <a:ext cx="7997587" cy="2165254"/>
          </a:xfrm>
        </p:spPr>
        <p:txBody>
          <a:bodyPr anchor="t"/>
          <a:lstStyle/>
          <a:p>
            <a:pPr marL="500076" indent="-514350">
              <a:buFont typeface="+mj-lt"/>
              <a:buAutoNum type="arabicPeriod" startAt="4"/>
            </a:pP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phụ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- </a:t>
            </a:r>
            <a:r>
              <a:rPr lang="en-US" dirty="0" smtClean="0"/>
              <a:t>Captions</a:t>
            </a:r>
          </a:p>
          <a:p>
            <a:pPr lvl="1"/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chèn</a:t>
            </a:r>
            <a:r>
              <a:rPr lang="en-US" dirty="0"/>
              <a:t> </a:t>
            </a:r>
            <a:r>
              <a:rPr lang="en-US" dirty="0" err="1"/>
              <a:t>phụ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- </a:t>
            </a:r>
            <a:r>
              <a:rPr lang="en-US" dirty="0" smtClean="0"/>
              <a:t>Captions</a:t>
            </a:r>
          </a:p>
          <a:p>
            <a:pPr marL="1501762" lvl="2" indent="-449263">
              <a:buFont typeface="Wingdings" panose="05000000000000000000" pitchFamily="2" charset="2"/>
              <a:buChar char="Ø"/>
            </a:pPr>
            <a:r>
              <a:rPr lang="vi-VN" dirty="0"/>
              <a:t>Hiệu chỉnh văn bản bao quanh đối tượng và phụ </a:t>
            </a:r>
            <a:r>
              <a:rPr lang="vi-VN" dirty="0" smtClean="0"/>
              <a:t>đề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425CD8-2C72-4DF9-AB80-DA3E7CACDDF5}" type="datetime1">
              <a:rPr lang="en-US" smtClean="0"/>
              <a:t>8/30/2017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496" y="3676362"/>
            <a:ext cx="3583722" cy="1611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7998" y="2867251"/>
            <a:ext cx="4034201" cy="3229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218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/>
              <a:t>7: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tham</a:t>
            </a:r>
            <a:r>
              <a:rPr lang="en-US" dirty="0" smtClean="0"/>
              <a:t> </a:t>
            </a:r>
            <a:r>
              <a:rPr lang="en-US" dirty="0" err="1" smtClean="0"/>
              <a:t>chiếu</a:t>
            </a:r>
            <a:r>
              <a:rPr lang="en-US" dirty="0" smtClean="0"/>
              <a:t> (</a:t>
            </a:r>
            <a:r>
              <a:rPr lang="en-US" dirty="0"/>
              <a:t>References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8490" y="1205743"/>
            <a:ext cx="11068334" cy="2165254"/>
          </a:xfrm>
        </p:spPr>
        <p:txBody>
          <a:bodyPr anchor="t"/>
          <a:lstStyle/>
          <a:p>
            <a:pPr lvl="1"/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phụ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(Captions</a:t>
            </a:r>
            <a:r>
              <a:rPr lang="en-US" dirty="0" smtClean="0"/>
              <a:t>)</a:t>
            </a:r>
          </a:p>
          <a:p>
            <a:pPr marL="1501762" lvl="2" indent="-449263">
              <a:buFont typeface="Wingdings" panose="05000000000000000000" pitchFamily="2" charset="2"/>
              <a:buChar char="Ø"/>
            </a:pPr>
            <a:r>
              <a:rPr lang="en-US" dirty="0" err="1"/>
              <a:t>Cập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phụ</a:t>
            </a:r>
            <a:r>
              <a:rPr lang="en-US" dirty="0"/>
              <a:t> </a:t>
            </a:r>
            <a:r>
              <a:rPr lang="en-US" dirty="0" err="1" smtClean="0"/>
              <a:t>đề</a:t>
            </a:r>
            <a:endParaRPr lang="en-US" dirty="0" smtClean="0"/>
          </a:p>
          <a:p>
            <a:pPr marL="1501762" lvl="2" indent="-449263">
              <a:buFont typeface="Wingdings" panose="05000000000000000000" pitchFamily="2" charset="2"/>
              <a:buChar char="Ø"/>
            </a:pP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phụ</a:t>
            </a:r>
            <a:r>
              <a:rPr lang="en-US" dirty="0"/>
              <a:t> </a:t>
            </a:r>
            <a:r>
              <a:rPr lang="en-US" dirty="0" err="1" smtClean="0"/>
              <a:t>đề</a:t>
            </a:r>
            <a:endParaRPr lang="en-US" dirty="0"/>
          </a:p>
          <a:p>
            <a:pPr marL="1501762" lvl="2" indent="-449263">
              <a:buFont typeface="Wingdings" panose="05000000000000000000" pitchFamily="2" charset="2"/>
              <a:buChar char="Ø"/>
            </a:pP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phụ</a:t>
            </a:r>
            <a:r>
              <a:rPr lang="en-US" dirty="0"/>
              <a:t> </a:t>
            </a:r>
            <a:r>
              <a:rPr lang="en-US" dirty="0" err="1" smtClean="0"/>
              <a:t>đề</a:t>
            </a:r>
            <a:endParaRPr lang="en-US" dirty="0" smtClean="0"/>
          </a:p>
          <a:p>
            <a:pPr marL="1501762" lvl="2" indent="-449263">
              <a:buFont typeface="Wingdings" panose="05000000000000000000" pitchFamily="2" charset="2"/>
              <a:buChar char="Ø"/>
            </a:pPr>
            <a:r>
              <a:rPr lang="en-US" dirty="0" err="1"/>
              <a:t>Xóa</a:t>
            </a:r>
            <a:r>
              <a:rPr lang="en-US" dirty="0"/>
              <a:t> </a:t>
            </a:r>
            <a:r>
              <a:rPr lang="en-US" dirty="0" err="1"/>
              <a:t>phụ</a:t>
            </a:r>
            <a:r>
              <a:rPr lang="en-US" dirty="0"/>
              <a:t> </a:t>
            </a:r>
            <a:r>
              <a:rPr lang="en-US" dirty="0" err="1"/>
              <a:t>đề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425CD8-2C72-4DF9-AB80-DA3E7CACDDF5}" type="datetime1">
              <a:rPr lang="en-US" smtClean="0"/>
              <a:t>8/30/2017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9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360" y="2719643"/>
            <a:ext cx="5398904" cy="3421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779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IG New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IG New Theme" id="{AE2718FB-B9FD-43BD-9658-81E24EBA3483}" vid="{FB78DC14-DDC3-4220-B79E-20747BF963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IIG New Theme</Template>
  <TotalTime>2125</TotalTime>
  <Words>789</Words>
  <Application>Microsoft Office PowerPoint</Application>
  <PresentationFormat>Widescreen</PresentationFormat>
  <Paragraphs>135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Segoe Light</vt:lpstr>
      <vt:lpstr>Times New Roman</vt:lpstr>
      <vt:lpstr>Wingdings</vt:lpstr>
      <vt:lpstr>IIG New Theme</vt:lpstr>
      <vt:lpstr>MICROSOFT WORD 2013</vt:lpstr>
      <vt:lpstr>NỘI DUNG BÀI GIẢNG</vt:lpstr>
      <vt:lpstr>Bài 7: Làm việc với các tham chiếu (References)</vt:lpstr>
      <vt:lpstr> Bài 7: Làm việc với các tham chiếu (References)</vt:lpstr>
      <vt:lpstr>Bài 7: Làm việc với các tham chiếu (References)</vt:lpstr>
      <vt:lpstr>Bài 7: Làm việc với các tham chiếu (References)</vt:lpstr>
      <vt:lpstr>Bài 7: Làm việc với các tham chiếu (References)</vt:lpstr>
      <vt:lpstr>Bài 7: Làm việc với các tham chiếu (References)</vt:lpstr>
      <vt:lpstr>Bài 7: Làm việc với các tham chiếu (References)</vt:lpstr>
      <vt:lpstr>Bài 7: Làm việc với các tham chiếu (References)</vt:lpstr>
      <vt:lpstr>Bài 7: Làm việc với các tham chiếu (References)</vt:lpstr>
      <vt:lpstr>Bài 7: Làm việc với các tham chiếu (References)</vt:lpstr>
      <vt:lpstr>Bài 7: Làm việc với các tham chiếu (References)</vt:lpstr>
      <vt:lpstr>Bài 7: Làm việc với các tham chiếu (References)</vt:lpstr>
      <vt:lpstr>Bài 7: Làm việc với các tham chiếu (References)</vt:lpstr>
      <vt:lpstr>Bài 7: Làm việc với các tham chiếu (References)</vt:lpstr>
      <vt:lpstr>Bài 7: Làm việc với các tham chiếu (References)</vt:lpstr>
      <vt:lpstr> Bài 7: Làm việc với các tham chiếu (references)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Phat Tai Nguyen</dc:creator>
  <cp:lastModifiedBy>Phat Tai Nguyen</cp:lastModifiedBy>
  <cp:revision>68</cp:revision>
  <dcterms:created xsi:type="dcterms:W3CDTF">2017-08-25T02:08:09Z</dcterms:created>
  <dcterms:modified xsi:type="dcterms:W3CDTF">2017-08-30T02:18:14Z</dcterms:modified>
</cp:coreProperties>
</file>